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943" r:id="rId7"/>
    <p:sldId id="971" r:id="rId8"/>
    <p:sldId id="972" r:id="rId9"/>
    <p:sldId id="973" r:id="rId10"/>
    <p:sldId id="974" r:id="rId11"/>
    <p:sldId id="975" r:id="rId12"/>
    <p:sldId id="976" r:id="rId13"/>
    <p:sldId id="977" r:id="rId14"/>
    <p:sldId id="978" r:id="rId15"/>
    <p:sldId id="979" r:id="rId16"/>
    <p:sldId id="275" r:id="rId17"/>
    <p:sldId id="290" r:id="rId18"/>
    <p:sldId id="952" r:id="rId19"/>
    <p:sldId id="980" r:id="rId20"/>
    <p:sldId id="981" r:id="rId21"/>
    <p:sldId id="982" r:id="rId22"/>
    <p:sldId id="983" r:id="rId23"/>
    <p:sldId id="984" r:id="rId24"/>
    <p:sldId id="985" r:id="rId25"/>
    <p:sldId id="986" r:id="rId26"/>
    <p:sldId id="987" r:id="rId27"/>
    <p:sldId id="988" r:id="rId28"/>
    <p:sldId id="288" r:id="rId29"/>
    <p:sldId id="291" r:id="rId30"/>
    <p:sldId id="961" r:id="rId31"/>
    <p:sldId id="989" r:id="rId32"/>
    <p:sldId id="990" r:id="rId33"/>
    <p:sldId id="991" r:id="rId34"/>
    <p:sldId id="992" r:id="rId35"/>
    <p:sldId id="993" r:id="rId36"/>
    <p:sldId id="994" r:id="rId37"/>
    <p:sldId id="995" r:id="rId38"/>
    <p:sldId id="996" r:id="rId39"/>
    <p:sldId id="997" r:id="rId40"/>
    <p:sldId id="304" r:id="rId41"/>
    <p:sldId id="305" r:id="rId42"/>
    <p:sldId id="970" r:id="rId43"/>
    <p:sldId id="998" r:id="rId44"/>
    <p:sldId id="999" r:id="rId45"/>
    <p:sldId id="1000" r:id="rId46"/>
    <p:sldId id="1001" r:id="rId47"/>
    <p:sldId id="1002" r:id="rId48"/>
    <p:sldId id="1003" r:id="rId49"/>
    <p:sldId id="1004" r:id="rId50"/>
    <p:sldId id="1005" r:id="rId51"/>
    <p:sldId id="1006" r:id="rId52"/>
    <p:sldId id="318" r:id="rId5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P3/S3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P3/S3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29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1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7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3 – Semaine 3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E05812-60DC-5875-AA04-ECA2AB9DB9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78D96F1-5CFC-9612-CB42-08D8DB8BC4C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38C0D0F-32A6-7FCD-7106-F0CC24D23EB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Tes amis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ont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leurs manteaux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3D3313C-37F0-133D-8E93-83BB0EB1FFE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B69A687-CD7E-041D-E92D-22C0E847893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51D8A9A-9F30-4BCC-173B-1B6235F417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A44B6B0-6FCE-DD59-EE24-D6572A768A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98507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097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D4DDE0-0D3F-C293-307D-5974767AD1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AF864A8-477B-FDAD-D6E5-8CFA3E90D01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447AD4-7552-06BB-9FD4-9BF22B0E3A1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Tes amis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ont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leurs manteaux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E520C7B-6651-12E8-8F86-5C8E49313FA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A4008E9-9C17-0A80-B135-B45DBF5AC0A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5D8FBAF-51B3-CE94-240E-D215E43D8C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ABBDB4E-10F4-7309-194D-92D53E8AF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97003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B1213072-0634-5466-A76B-C54E506BB699}"/>
              </a:ext>
            </a:extLst>
          </p:cNvPr>
          <p:cNvSpPr txBox="1">
            <a:spLocks/>
          </p:cNvSpPr>
          <p:nvPr/>
        </p:nvSpPr>
        <p:spPr>
          <a:xfrm>
            <a:off x="3149377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CCC561F-88FE-A611-76B8-FE0FBF9164B5}"/>
              </a:ext>
            </a:extLst>
          </p:cNvPr>
          <p:cNvSpPr txBox="1">
            <a:spLocks/>
          </p:cNvSpPr>
          <p:nvPr/>
        </p:nvSpPr>
        <p:spPr>
          <a:xfrm>
            <a:off x="200072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A0D0180-079D-570C-7114-02AF555857D5}"/>
              </a:ext>
            </a:extLst>
          </p:cNvPr>
          <p:cNvSpPr txBox="1">
            <a:spLocks/>
          </p:cNvSpPr>
          <p:nvPr/>
        </p:nvSpPr>
        <p:spPr>
          <a:xfrm>
            <a:off x="432480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553F684-AC78-1E44-0EE7-32189ADBD078}"/>
              </a:ext>
            </a:extLst>
          </p:cNvPr>
          <p:cNvSpPr txBox="1">
            <a:spLocks/>
          </p:cNvSpPr>
          <p:nvPr/>
        </p:nvSpPr>
        <p:spPr>
          <a:xfrm>
            <a:off x="7211346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3C140D3-50B7-5D32-0F82-2A2A3C4E8887}"/>
              </a:ext>
            </a:extLst>
          </p:cNvPr>
          <p:cNvSpPr txBox="1">
            <a:spLocks/>
          </p:cNvSpPr>
          <p:nvPr/>
        </p:nvSpPr>
        <p:spPr>
          <a:xfrm>
            <a:off x="9184695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C3FCF4B-6C64-3A49-CFE0-02DB08C6962B}"/>
              </a:ext>
            </a:extLst>
          </p:cNvPr>
          <p:cNvSpPr txBox="1">
            <a:spLocks/>
          </p:cNvSpPr>
          <p:nvPr/>
        </p:nvSpPr>
        <p:spPr>
          <a:xfrm>
            <a:off x="573405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2865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D54D8D-CC07-6049-CC98-018F90051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3A9483F-7228-8579-7A3A-7F4D108D839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098B893-C53B-AFF6-AFBE-A5F59BBFB0A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Tes amis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ont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leurs manteaux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2F30E6C-8012-D8F7-4BB6-3AFCA54E257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34D15F8-6AAC-8716-84FD-DB910347CC3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6F5A4F9-5DDC-486A-564D-324EFFBE54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126DB0F-25BC-E6B2-E390-64E0355D7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40171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49FF6C15-302D-FF1C-C62B-4E083135DFBF}"/>
              </a:ext>
            </a:extLst>
          </p:cNvPr>
          <p:cNvSpPr txBox="1">
            <a:spLocks/>
          </p:cNvSpPr>
          <p:nvPr/>
        </p:nvSpPr>
        <p:spPr>
          <a:xfrm>
            <a:off x="3149377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E8EC79A-EBB8-340C-A6CC-F4169A16F41D}"/>
              </a:ext>
            </a:extLst>
          </p:cNvPr>
          <p:cNvSpPr txBox="1">
            <a:spLocks/>
          </p:cNvSpPr>
          <p:nvPr/>
        </p:nvSpPr>
        <p:spPr>
          <a:xfrm>
            <a:off x="200072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E9BE445-A202-F183-D557-497FE7A3E9B0}"/>
              </a:ext>
            </a:extLst>
          </p:cNvPr>
          <p:cNvSpPr txBox="1">
            <a:spLocks/>
          </p:cNvSpPr>
          <p:nvPr/>
        </p:nvSpPr>
        <p:spPr>
          <a:xfrm>
            <a:off x="432480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DBFAC96-DB72-790B-84D4-8F0AE4D6C50A}"/>
              </a:ext>
            </a:extLst>
          </p:cNvPr>
          <p:cNvSpPr txBox="1">
            <a:spLocks/>
          </p:cNvSpPr>
          <p:nvPr/>
        </p:nvSpPr>
        <p:spPr>
          <a:xfrm>
            <a:off x="7211346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AE52BDA-6A1F-7F9C-1936-9F6136717ED2}"/>
              </a:ext>
            </a:extLst>
          </p:cNvPr>
          <p:cNvSpPr txBox="1">
            <a:spLocks/>
          </p:cNvSpPr>
          <p:nvPr/>
        </p:nvSpPr>
        <p:spPr>
          <a:xfrm>
            <a:off x="9184695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53D9436-F48A-EEBA-98FC-523BF11D36F7}"/>
              </a:ext>
            </a:extLst>
          </p:cNvPr>
          <p:cNvSpPr txBox="1">
            <a:spLocks/>
          </p:cNvSpPr>
          <p:nvPr/>
        </p:nvSpPr>
        <p:spPr>
          <a:xfrm>
            <a:off x="573405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7537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576EC8-2620-6DF5-327E-2E2AD0E2C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56B0CFC-8BF4-F257-AA0F-D08EA4D22DF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49404E-D7F2-25F0-4848-AF8096D2E09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Tes amis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 oublié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leurs manteaux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A123A24-4045-D3C9-AEB2-92884CC631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3927E06-5696-5EE0-6A15-48FCEFDE851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227FAC5-5FF1-520D-8581-D67D621F3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7A980E2-F37B-4C76-B815-1DF77813DFD0}"/>
              </a:ext>
            </a:extLst>
          </p:cNvPr>
          <p:cNvSpPr txBox="1">
            <a:spLocks/>
          </p:cNvSpPr>
          <p:nvPr/>
        </p:nvSpPr>
        <p:spPr>
          <a:xfrm>
            <a:off x="5042558" y="266894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20FDEBB-A67A-ECCE-4C9B-3B2A38EEB6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96124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238937D7-E42A-187C-6C9E-29DC36364E29}"/>
              </a:ext>
            </a:extLst>
          </p:cNvPr>
          <p:cNvSpPr txBox="1">
            <a:spLocks/>
          </p:cNvSpPr>
          <p:nvPr/>
        </p:nvSpPr>
        <p:spPr>
          <a:xfrm>
            <a:off x="3149377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AEAE985-CE6C-8D01-9EF9-7BC5FE9C486C}"/>
              </a:ext>
            </a:extLst>
          </p:cNvPr>
          <p:cNvSpPr txBox="1">
            <a:spLocks/>
          </p:cNvSpPr>
          <p:nvPr/>
        </p:nvSpPr>
        <p:spPr>
          <a:xfrm>
            <a:off x="200072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FCA0FDB-F571-6A22-2A9C-04BF39A988F8}"/>
              </a:ext>
            </a:extLst>
          </p:cNvPr>
          <p:cNvSpPr txBox="1">
            <a:spLocks/>
          </p:cNvSpPr>
          <p:nvPr/>
        </p:nvSpPr>
        <p:spPr>
          <a:xfrm>
            <a:off x="2531851" y="266894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D9FD919-B218-6E74-E1DF-545FAF56958B}"/>
              </a:ext>
            </a:extLst>
          </p:cNvPr>
          <p:cNvSpPr txBox="1">
            <a:spLocks/>
          </p:cNvSpPr>
          <p:nvPr/>
        </p:nvSpPr>
        <p:spPr>
          <a:xfrm>
            <a:off x="432480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4FF5DCA-871E-B197-8D9B-975BD61483EF}"/>
              </a:ext>
            </a:extLst>
          </p:cNvPr>
          <p:cNvSpPr txBox="1">
            <a:spLocks/>
          </p:cNvSpPr>
          <p:nvPr/>
        </p:nvSpPr>
        <p:spPr>
          <a:xfrm>
            <a:off x="7211346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4E70894-6DCD-2DCC-AC59-83A3C43295A0}"/>
              </a:ext>
            </a:extLst>
          </p:cNvPr>
          <p:cNvSpPr txBox="1">
            <a:spLocks/>
          </p:cNvSpPr>
          <p:nvPr/>
        </p:nvSpPr>
        <p:spPr>
          <a:xfrm>
            <a:off x="7876031" y="2668941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C158CCD-910B-8AF8-9063-725341842D71}"/>
              </a:ext>
            </a:extLst>
          </p:cNvPr>
          <p:cNvSpPr txBox="1">
            <a:spLocks/>
          </p:cNvSpPr>
          <p:nvPr/>
        </p:nvSpPr>
        <p:spPr>
          <a:xfrm>
            <a:off x="9184695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851A70E-18E2-4169-1A79-1B2D78A32DA7}"/>
              </a:ext>
            </a:extLst>
          </p:cNvPr>
          <p:cNvSpPr txBox="1">
            <a:spLocks/>
          </p:cNvSpPr>
          <p:nvPr/>
        </p:nvSpPr>
        <p:spPr>
          <a:xfrm>
            <a:off x="573405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9528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FC671C-E5C8-BC5C-C9B4-F5DFC281D6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2B48A15-7DF1-F840-A50E-C9A1E4074D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B6047C-81B5-5F8B-298B-01A853CD9B1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Tes amis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 oublié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leurs manteaux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B43A811-DFCC-A96D-92CC-1776F0B1A47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810BD4F-1890-47C4-3196-D5B4573413D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vous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B9CCFE9-D034-C907-38A6-EDCE37E28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2BE310A-84BD-6993-4F57-453D66DE59F4}"/>
              </a:ext>
            </a:extLst>
          </p:cNvPr>
          <p:cNvSpPr txBox="1">
            <a:spLocks/>
          </p:cNvSpPr>
          <p:nvPr/>
        </p:nvSpPr>
        <p:spPr>
          <a:xfrm>
            <a:off x="5042558" y="266894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78EB916-1EF3-97AB-D50E-589955C28F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79609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167EFE5D-AF39-547E-5AEC-22889F5460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8294F0BB-E3AD-9C2D-9CC4-892EED0CFE90}"/>
              </a:ext>
            </a:extLst>
          </p:cNvPr>
          <p:cNvSpPr txBox="1">
            <a:spLocks/>
          </p:cNvSpPr>
          <p:nvPr/>
        </p:nvSpPr>
        <p:spPr>
          <a:xfrm>
            <a:off x="3149377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628F413-FDD3-106C-8A46-B8F7FC1E8826}"/>
              </a:ext>
            </a:extLst>
          </p:cNvPr>
          <p:cNvSpPr txBox="1">
            <a:spLocks/>
          </p:cNvSpPr>
          <p:nvPr/>
        </p:nvSpPr>
        <p:spPr>
          <a:xfrm>
            <a:off x="200072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C0E1A6B-4713-3DA7-7EBC-03978120E130}"/>
              </a:ext>
            </a:extLst>
          </p:cNvPr>
          <p:cNvSpPr txBox="1">
            <a:spLocks/>
          </p:cNvSpPr>
          <p:nvPr/>
        </p:nvSpPr>
        <p:spPr>
          <a:xfrm>
            <a:off x="2531851" y="266894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14E150B-8E8A-DCAD-4488-CE431ADD376D}"/>
              </a:ext>
            </a:extLst>
          </p:cNvPr>
          <p:cNvSpPr txBox="1">
            <a:spLocks/>
          </p:cNvSpPr>
          <p:nvPr/>
        </p:nvSpPr>
        <p:spPr>
          <a:xfrm>
            <a:off x="432480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84C665D-A3CD-4091-9CC9-56F6F7C7CCF5}"/>
              </a:ext>
            </a:extLst>
          </p:cNvPr>
          <p:cNvSpPr txBox="1">
            <a:spLocks/>
          </p:cNvSpPr>
          <p:nvPr/>
        </p:nvSpPr>
        <p:spPr>
          <a:xfrm>
            <a:off x="7211346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F985F8DD-89E8-5C06-5B8D-89FC0ED4D73B}"/>
              </a:ext>
            </a:extLst>
          </p:cNvPr>
          <p:cNvSpPr txBox="1">
            <a:spLocks/>
          </p:cNvSpPr>
          <p:nvPr/>
        </p:nvSpPr>
        <p:spPr>
          <a:xfrm>
            <a:off x="7876031" y="2668941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A94F0E9-A73A-2A6F-7BAD-E3AE1B1E78A3}"/>
              </a:ext>
            </a:extLst>
          </p:cNvPr>
          <p:cNvSpPr txBox="1">
            <a:spLocks/>
          </p:cNvSpPr>
          <p:nvPr/>
        </p:nvSpPr>
        <p:spPr>
          <a:xfrm>
            <a:off x="9184695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5537531-88A5-0878-1DDD-96AFACBB2B3A}"/>
              </a:ext>
            </a:extLst>
          </p:cNvPr>
          <p:cNvSpPr txBox="1">
            <a:spLocks/>
          </p:cNvSpPr>
          <p:nvPr/>
        </p:nvSpPr>
        <p:spPr>
          <a:xfrm>
            <a:off x="573405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507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553888-E697-2B98-410D-660BD922D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51A88BE-DE65-B0F1-1A05-AA924EAD7C8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925C04-6BA7-2DF7-402A-8E6B745F0F5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Tes amis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ont oublié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leurs manteaux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556C869-46B5-E43E-52C8-EA1B0E00824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8B8D7CF-A9B5-3958-716C-4134FCBCC75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vous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9CAFCAC-1C13-DF95-956E-9D7B1CAF3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D23BC56-5B87-837B-019C-81ED54D4CE4C}"/>
              </a:ext>
            </a:extLst>
          </p:cNvPr>
          <p:cNvSpPr txBox="1">
            <a:spLocks/>
          </p:cNvSpPr>
          <p:nvPr/>
        </p:nvSpPr>
        <p:spPr>
          <a:xfrm>
            <a:off x="5042558" y="266894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5D6251B-D3BD-8E88-7D84-B8F81F5E1CFA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avez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oublié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manteaux.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DA16BEF-8BBA-5910-4AD4-844619FE66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7434B30D-D485-72AC-E179-4CE14D8E5659}"/>
              </a:ext>
            </a:extLst>
          </p:cNvPr>
          <p:cNvSpPr txBox="1">
            <a:spLocks/>
          </p:cNvSpPr>
          <p:nvPr/>
        </p:nvSpPr>
        <p:spPr>
          <a:xfrm>
            <a:off x="3149377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477B864-4156-0C6D-67DB-15A46AE10DAC}"/>
              </a:ext>
            </a:extLst>
          </p:cNvPr>
          <p:cNvSpPr txBox="1">
            <a:spLocks/>
          </p:cNvSpPr>
          <p:nvPr/>
        </p:nvSpPr>
        <p:spPr>
          <a:xfrm>
            <a:off x="200072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111207C-E8A6-FB6A-06FB-673E45E43871}"/>
              </a:ext>
            </a:extLst>
          </p:cNvPr>
          <p:cNvSpPr txBox="1">
            <a:spLocks/>
          </p:cNvSpPr>
          <p:nvPr/>
        </p:nvSpPr>
        <p:spPr>
          <a:xfrm>
            <a:off x="2531851" y="266894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FDDD822-AF3D-B4DD-64D4-AECC3E01754C}"/>
              </a:ext>
            </a:extLst>
          </p:cNvPr>
          <p:cNvSpPr txBox="1">
            <a:spLocks/>
          </p:cNvSpPr>
          <p:nvPr/>
        </p:nvSpPr>
        <p:spPr>
          <a:xfrm>
            <a:off x="432480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1BF278A-4DA2-5066-99F8-32ACB6A916AC}"/>
              </a:ext>
            </a:extLst>
          </p:cNvPr>
          <p:cNvSpPr txBox="1">
            <a:spLocks/>
          </p:cNvSpPr>
          <p:nvPr/>
        </p:nvSpPr>
        <p:spPr>
          <a:xfrm>
            <a:off x="7211346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552EFB1F-97C3-BD2E-7FCD-5C98503A2739}"/>
              </a:ext>
            </a:extLst>
          </p:cNvPr>
          <p:cNvSpPr txBox="1">
            <a:spLocks/>
          </p:cNvSpPr>
          <p:nvPr/>
        </p:nvSpPr>
        <p:spPr>
          <a:xfrm>
            <a:off x="7876031" y="2668941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A47C040-2628-24C7-F8F2-7AC6E55B8A67}"/>
              </a:ext>
            </a:extLst>
          </p:cNvPr>
          <p:cNvSpPr txBox="1">
            <a:spLocks/>
          </p:cNvSpPr>
          <p:nvPr/>
        </p:nvSpPr>
        <p:spPr>
          <a:xfrm>
            <a:off x="9184695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6117D43-1939-5E4A-DDB2-FA612C74F062}"/>
              </a:ext>
            </a:extLst>
          </p:cNvPr>
          <p:cNvSpPr txBox="1">
            <a:spLocks/>
          </p:cNvSpPr>
          <p:nvPr/>
        </p:nvSpPr>
        <p:spPr>
          <a:xfrm>
            <a:off x="573405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4422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C5C49E-A914-4FA0-4F50-61DE5F1C86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DA42F8A-B114-4934-11C1-13C76788DA9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317949-35A1-7BEE-A599-32E58C9B688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soufflait très fort hier matin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35EFDA4-EB49-AF07-9C19-D8A63C41CF4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3FD2D56-1658-555C-CA57-15B51E698A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76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EBACD-ED65-5C31-8B49-03A9528B68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BD0F90D-BAFD-407E-D90E-14BF3FDF8FC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B03319-9EDE-C77E-24EE-0FB470FC917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soufflait très fort hier matin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C6639F6-3C8E-62C0-04DA-68E707889D0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1806840-3318-C6A8-21D9-DC3A79371EF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E665E28-8746-AA33-1747-1E1069AAA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24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EDAB66-45C3-4270-AEEE-4E5712ECFD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618F395-4490-13F4-D435-C7A5935CA15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220912-845E-5DC4-17A2-ECC1A51060C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soufflait très fort hier matin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23777D9-05C5-1564-7CBE-25438B550F8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5859FBA-95B7-8ECE-43F4-A296B493C16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6E18E64-38A3-3281-561A-E885A54A23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8350071-A14B-505E-D56C-8C08155C64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90413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093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215354-D9AA-ED2D-9749-DE766474E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4325905-73EB-D5A1-13E6-F9BE4A72DF5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C3EA6E-FC05-0897-06BF-9D9919D8018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soufflait très fort hier matin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904CEA5-73BE-8FFE-0885-9384C9F43F6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8F13560-B923-68D6-E6C4-414E9EE6CDD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96A72AA-C4CF-D391-7722-FE931A7096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99FA2BF-B97F-7A56-8F8C-F7D11E1881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0722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579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07C79A-1F26-D976-64E4-24F2EFD314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AE29F9A-9FCE-B7A0-D2B3-2B96DE05CE6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D0A50A-EDE1-4366-14E9-4CB4E9162D8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soufflait très fort hier matin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CD69762-2126-7F3C-17CF-8CE2D22FA8F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CDBF813-BDE1-7335-44C4-7B85AEA07D7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2480BF5-B9CB-5E84-C978-7548ECCE31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2F92B2C-D694-13B9-3D74-F274A63DC4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47688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8038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50A443-763F-7B6A-626E-F246C2CCDB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E72F04C-D2B0-2104-5174-55417A2FDBE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2B0D0D-5205-D8D0-9BBD-6101D15ECEC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soufflait très fort hier matin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C4C3E79-EEE3-8AD1-9023-F0FFA2EE2D1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0B3BCE2-F344-F7C0-FC22-FD72FDBCC35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D6465EC-946F-503E-16B8-9C054EEF04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696FDBC-AD82-7D40-F408-83548EB59B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31385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F7785755-DE2F-E6F5-5A5E-6B27FF89B2D7}"/>
              </a:ext>
            </a:extLst>
          </p:cNvPr>
          <p:cNvSpPr txBox="1">
            <a:spLocks/>
          </p:cNvSpPr>
          <p:nvPr/>
        </p:nvSpPr>
        <p:spPr>
          <a:xfrm>
            <a:off x="264793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344904D-6E61-7960-C8DD-988D99D00608}"/>
              </a:ext>
            </a:extLst>
          </p:cNvPr>
          <p:cNvSpPr txBox="1">
            <a:spLocks/>
          </p:cNvSpPr>
          <p:nvPr/>
        </p:nvSpPr>
        <p:spPr>
          <a:xfrm>
            <a:off x="177458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A608636-8209-1E9B-1178-53EE3634788A}"/>
              </a:ext>
            </a:extLst>
          </p:cNvPr>
          <p:cNvSpPr txBox="1">
            <a:spLocks/>
          </p:cNvSpPr>
          <p:nvPr/>
        </p:nvSpPr>
        <p:spPr>
          <a:xfrm>
            <a:off x="449525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8CCFCDF-D851-34A8-D7AB-E18150E18D42}"/>
              </a:ext>
            </a:extLst>
          </p:cNvPr>
          <p:cNvSpPr txBox="1">
            <a:spLocks/>
          </p:cNvSpPr>
          <p:nvPr/>
        </p:nvSpPr>
        <p:spPr>
          <a:xfrm>
            <a:off x="618878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5B9B2B9-804D-1BC0-D564-253D848BE4D3}"/>
              </a:ext>
            </a:extLst>
          </p:cNvPr>
          <p:cNvSpPr txBox="1">
            <a:spLocks/>
          </p:cNvSpPr>
          <p:nvPr/>
        </p:nvSpPr>
        <p:spPr>
          <a:xfrm>
            <a:off x="731443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37D9817-1895-E7E9-4D3E-ABA7FBD8153E}"/>
              </a:ext>
            </a:extLst>
          </p:cNvPr>
          <p:cNvSpPr txBox="1">
            <a:spLocks/>
          </p:cNvSpPr>
          <p:nvPr/>
        </p:nvSpPr>
        <p:spPr>
          <a:xfrm>
            <a:off x="8376316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6888FE5-6634-0ECF-8ADD-358D750E600A}"/>
              </a:ext>
            </a:extLst>
          </p:cNvPr>
          <p:cNvSpPr txBox="1">
            <a:spLocks/>
          </p:cNvSpPr>
          <p:nvPr/>
        </p:nvSpPr>
        <p:spPr>
          <a:xfrm>
            <a:off x="981320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84041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DFE0F4-35C8-A83A-6A21-C5D4107C8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740E0E4-440B-0747-44A9-7933180164E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D31C8B-74F2-D877-D7E2-7F9423EA155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soufflait très fort hier matin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EE77F92-8DC1-B024-81AE-5F7EB27059C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098143C-A4EB-8663-FBB0-3F4824B21ED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8538B28-74A7-FF33-55E3-79082771E1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E42788D-9198-165D-4FD7-1666D1618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58899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40B1512A-6146-D8AF-CA58-E424041D62CA}"/>
              </a:ext>
            </a:extLst>
          </p:cNvPr>
          <p:cNvSpPr txBox="1">
            <a:spLocks/>
          </p:cNvSpPr>
          <p:nvPr/>
        </p:nvSpPr>
        <p:spPr>
          <a:xfrm>
            <a:off x="264793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D820D0D-D949-B021-B83C-ACBEEA4E2818}"/>
              </a:ext>
            </a:extLst>
          </p:cNvPr>
          <p:cNvSpPr txBox="1">
            <a:spLocks/>
          </p:cNvSpPr>
          <p:nvPr/>
        </p:nvSpPr>
        <p:spPr>
          <a:xfrm>
            <a:off x="177458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6BAFA67-459F-C297-CDBB-4382D63F11D6}"/>
              </a:ext>
            </a:extLst>
          </p:cNvPr>
          <p:cNvSpPr txBox="1">
            <a:spLocks/>
          </p:cNvSpPr>
          <p:nvPr/>
        </p:nvSpPr>
        <p:spPr>
          <a:xfrm>
            <a:off x="449525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E483A56-04E2-D27F-BFED-26C54451F10B}"/>
              </a:ext>
            </a:extLst>
          </p:cNvPr>
          <p:cNvSpPr txBox="1">
            <a:spLocks/>
          </p:cNvSpPr>
          <p:nvPr/>
        </p:nvSpPr>
        <p:spPr>
          <a:xfrm>
            <a:off x="618878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B4D1D4E-3484-F6FF-A014-14AE62625D47}"/>
              </a:ext>
            </a:extLst>
          </p:cNvPr>
          <p:cNvSpPr txBox="1">
            <a:spLocks/>
          </p:cNvSpPr>
          <p:nvPr/>
        </p:nvSpPr>
        <p:spPr>
          <a:xfrm>
            <a:off x="731443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E4A261B-D7EC-48D9-F53D-F6001FDD336D}"/>
              </a:ext>
            </a:extLst>
          </p:cNvPr>
          <p:cNvSpPr txBox="1">
            <a:spLocks/>
          </p:cNvSpPr>
          <p:nvPr/>
        </p:nvSpPr>
        <p:spPr>
          <a:xfrm>
            <a:off x="8376316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F0CAC16-C34A-3F88-5AFD-80B80DD716C8}"/>
              </a:ext>
            </a:extLst>
          </p:cNvPr>
          <p:cNvSpPr txBox="1">
            <a:spLocks/>
          </p:cNvSpPr>
          <p:nvPr/>
        </p:nvSpPr>
        <p:spPr>
          <a:xfrm>
            <a:off x="981320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38972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E54684-A4DD-10F0-3AF9-D02FE7C449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B3CD5DD-241E-1653-6218-CAD9F300040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07C7E4D-CA82-5E2B-40AD-7785F756430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très fort hier matin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164C651-6416-BDA2-FFF5-2AEA25543A0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6DC3BC3-497D-967E-DFEB-E73552D9D59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27BEAF9-9473-6781-6F32-D383396AA9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CEEBABB-A877-5F11-3AD4-AE36250930AF}"/>
              </a:ext>
            </a:extLst>
          </p:cNvPr>
          <p:cNvSpPr txBox="1">
            <a:spLocks/>
          </p:cNvSpPr>
          <p:nvPr/>
        </p:nvSpPr>
        <p:spPr>
          <a:xfrm>
            <a:off x="4345473" y="26644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02BFBB-1F36-0E28-3B28-99AF2B9E7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82659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614B9298-8A8D-3FB3-8AF2-432C48105D7F}"/>
              </a:ext>
            </a:extLst>
          </p:cNvPr>
          <p:cNvSpPr txBox="1">
            <a:spLocks/>
          </p:cNvSpPr>
          <p:nvPr/>
        </p:nvSpPr>
        <p:spPr>
          <a:xfrm>
            <a:off x="264793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A8FF79D-2778-0A08-109F-89AE7021EF92}"/>
              </a:ext>
            </a:extLst>
          </p:cNvPr>
          <p:cNvSpPr txBox="1">
            <a:spLocks/>
          </p:cNvSpPr>
          <p:nvPr/>
        </p:nvSpPr>
        <p:spPr>
          <a:xfrm>
            <a:off x="177458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3782616-9C23-ECC7-ED01-04E0F543104E}"/>
              </a:ext>
            </a:extLst>
          </p:cNvPr>
          <p:cNvSpPr txBox="1">
            <a:spLocks/>
          </p:cNvSpPr>
          <p:nvPr/>
        </p:nvSpPr>
        <p:spPr>
          <a:xfrm>
            <a:off x="449525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D8A66A2-6A60-989B-D9F5-BDCFDE11E318}"/>
              </a:ext>
            </a:extLst>
          </p:cNvPr>
          <p:cNvSpPr txBox="1">
            <a:spLocks/>
          </p:cNvSpPr>
          <p:nvPr/>
        </p:nvSpPr>
        <p:spPr>
          <a:xfrm>
            <a:off x="2244597" y="26644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FFEC310-12FC-0145-C8B4-452DF14E221E}"/>
              </a:ext>
            </a:extLst>
          </p:cNvPr>
          <p:cNvSpPr txBox="1">
            <a:spLocks/>
          </p:cNvSpPr>
          <p:nvPr/>
        </p:nvSpPr>
        <p:spPr>
          <a:xfrm>
            <a:off x="618878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A3F7957-6251-6AF9-E201-1674F3AC78EC}"/>
              </a:ext>
            </a:extLst>
          </p:cNvPr>
          <p:cNvSpPr txBox="1">
            <a:spLocks/>
          </p:cNvSpPr>
          <p:nvPr/>
        </p:nvSpPr>
        <p:spPr>
          <a:xfrm>
            <a:off x="731443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FBD57A3-9C93-E939-369D-D5546C4871F4}"/>
              </a:ext>
            </a:extLst>
          </p:cNvPr>
          <p:cNvSpPr txBox="1">
            <a:spLocks/>
          </p:cNvSpPr>
          <p:nvPr/>
        </p:nvSpPr>
        <p:spPr>
          <a:xfrm>
            <a:off x="8376316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42D8A33-842C-75CA-D0C0-16CF24ACF0BE}"/>
              </a:ext>
            </a:extLst>
          </p:cNvPr>
          <p:cNvSpPr txBox="1">
            <a:spLocks/>
          </p:cNvSpPr>
          <p:nvPr/>
        </p:nvSpPr>
        <p:spPr>
          <a:xfrm>
            <a:off x="981320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5047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86213B-7547-B79F-6A6A-DA5A7B6A3F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FC8D2AD-0F60-BE8A-B7FB-5D93484387A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93AA3B-97B0-6A6D-2E74-7F046A43A92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très fort hier matin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356760A-9BAC-A3D8-7B25-666DDD78C59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1CC57B9-F1AF-18DE-E53C-EF0CBDA818B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je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66550C8-34E7-4289-DAC7-2ABBD775D7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FC46EC1-97DE-D2AA-FBCE-FA5DDB345677}"/>
              </a:ext>
            </a:extLst>
          </p:cNvPr>
          <p:cNvSpPr txBox="1">
            <a:spLocks/>
          </p:cNvSpPr>
          <p:nvPr/>
        </p:nvSpPr>
        <p:spPr>
          <a:xfrm>
            <a:off x="4345473" y="26644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F9F42D4-614F-71DE-2BD7-1A500DB2F0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09683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4DAD54E-A7CD-78C8-37C9-93AC7FA484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75F84EFC-62E9-31AF-1F11-A879A57F278E}"/>
              </a:ext>
            </a:extLst>
          </p:cNvPr>
          <p:cNvSpPr txBox="1">
            <a:spLocks/>
          </p:cNvSpPr>
          <p:nvPr/>
        </p:nvSpPr>
        <p:spPr>
          <a:xfrm>
            <a:off x="264793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3BCBDAF-303F-4290-9691-93C5EE04571E}"/>
              </a:ext>
            </a:extLst>
          </p:cNvPr>
          <p:cNvSpPr txBox="1">
            <a:spLocks/>
          </p:cNvSpPr>
          <p:nvPr/>
        </p:nvSpPr>
        <p:spPr>
          <a:xfrm>
            <a:off x="177458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DA754D3-0089-2928-0926-738F2FE24519}"/>
              </a:ext>
            </a:extLst>
          </p:cNvPr>
          <p:cNvSpPr txBox="1">
            <a:spLocks/>
          </p:cNvSpPr>
          <p:nvPr/>
        </p:nvSpPr>
        <p:spPr>
          <a:xfrm>
            <a:off x="449525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92EEFB7-FA22-F347-857D-6DF79B23FF92}"/>
              </a:ext>
            </a:extLst>
          </p:cNvPr>
          <p:cNvSpPr txBox="1">
            <a:spLocks/>
          </p:cNvSpPr>
          <p:nvPr/>
        </p:nvSpPr>
        <p:spPr>
          <a:xfrm>
            <a:off x="2244597" y="26644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DBD7313-069D-A137-65FD-74255D32956B}"/>
              </a:ext>
            </a:extLst>
          </p:cNvPr>
          <p:cNvSpPr txBox="1">
            <a:spLocks/>
          </p:cNvSpPr>
          <p:nvPr/>
        </p:nvSpPr>
        <p:spPr>
          <a:xfrm>
            <a:off x="618878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6F1F33E-C6D8-9DC9-2242-3F2D1A3B1540}"/>
              </a:ext>
            </a:extLst>
          </p:cNvPr>
          <p:cNvSpPr txBox="1">
            <a:spLocks/>
          </p:cNvSpPr>
          <p:nvPr/>
        </p:nvSpPr>
        <p:spPr>
          <a:xfrm>
            <a:off x="731443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F266EBB-4432-7EEE-5090-5D223CDBDA38}"/>
              </a:ext>
            </a:extLst>
          </p:cNvPr>
          <p:cNvSpPr txBox="1">
            <a:spLocks/>
          </p:cNvSpPr>
          <p:nvPr/>
        </p:nvSpPr>
        <p:spPr>
          <a:xfrm>
            <a:off x="8376316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0071F57-93B1-6590-C669-1D07EA5DED06}"/>
              </a:ext>
            </a:extLst>
          </p:cNvPr>
          <p:cNvSpPr txBox="1">
            <a:spLocks/>
          </p:cNvSpPr>
          <p:nvPr/>
        </p:nvSpPr>
        <p:spPr>
          <a:xfrm>
            <a:off x="981320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01880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9A19A5-B880-036C-38CE-4B91DD2DC8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4EDF5B2-A90F-14A0-ADC8-1C9174C6CEF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0FE066-D30B-9320-5A3A-D7FA7A9E8E2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très fort hier matin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74A3D92-A210-E1BC-FC3B-6BEA0818A5D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EE62114-E5B1-ACD2-5C82-2942DEE5E04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je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FA021BE-9927-FB87-2870-6D0666D1A9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D6D49F0-D52C-32DE-9C6A-C64B86EF6024}"/>
              </a:ext>
            </a:extLst>
          </p:cNvPr>
          <p:cNvSpPr txBox="1">
            <a:spLocks/>
          </p:cNvSpPr>
          <p:nvPr/>
        </p:nvSpPr>
        <p:spPr>
          <a:xfrm>
            <a:off x="4345473" y="26644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5A4472F-E54A-A8C6-AAA4-E659D62D848E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soufflais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très fort hier matin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4183D9D-A612-E057-D29B-505B3F1C2C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B4968964-0406-AE90-53E2-A09B908FCE11}"/>
              </a:ext>
            </a:extLst>
          </p:cNvPr>
          <p:cNvSpPr txBox="1">
            <a:spLocks/>
          </p:cNvSpPr>
          <p:nvPr/>
        </p:nvSpPr>
        <p:spPr>
          <a:xfrm>
            <a:off x="264793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455A2ED-6BEA-18DF-F6A0-FDEE9013F88E}"/>
              </a:ext>
            </a:extLst>
          </p:cNvPr>
          <p:cNvSpPr txBox="1">
            <a:spLocks/>
          </p:cNvSpPr>
          <p:nvPr/>
        </p:nvSpPr>
        <p:spPr>
          <a:xfrm>
            <a:off x="1774580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55423BB-DFD3-3D02-6C9B-757FDEDAA574}"/>
              </a:ext>
            </a:extLst>
          </p:cNvPr>
          <p:cNvSpPr txBox="1">
            <a:spLocks/>
          </p:cNvSpPr>
          <p:nvPr/>
        </p:nvSpPr>
        <p:spPr>
          <a:xfrm>
            <a:off x="449525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E2C221D-46A0-7036-088A-A3E0FEA8EFFE}"/>
              </a:ext>
            </a:extLst>
          </p:cNvPr>
          <p:cNvSpPr txBox="1">
            <a:spLocks/>
          </p:cNvSpPr>
          <p:nvPr/>
        </p:nvSpPr>
        <p:spPr>
          <a:xfrm>
            <a:off x="2244597" y="26644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B4DB5C6-C3B9-613B-9978-BBC258BFC008}"/>
              </a:ext>
            </a:extLst>
          </p:cNvPr>
          <p:cNvSpPr txBox="1">
            <a:spLocks/>
          </p:cNvSpPr>
          <p:nvPr/>
        </p:nvSpPr>
        <p:spPr>
          <a:xfrm>
            <a:off x="618878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AB6382F-F644-B4B1-5753-399E6A1C4045}"/>
              </a:ext>
            </a:extLst>
          </p:cNvPr>
          <p:cNvSpPr txBox="1">
            <a:spLocks/>
          </p:cNvSpPr>
          <p:nvPr/>
        </p:nvSpPr>
        <p:spPr>
          <a:xfrm>
            <a:off x="731443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0815E42C-8D58-3F84-B49D-253441E637C0}"/>
              </a:ext>
            </a:extLst>
          </p:cNvPr>
          <p:cNvSpPr txBox="1">
            <a:spLocks/>
          </p:cNvSpPr>
          <p:nvPr/>
        </p:nvSpPr>
        <p:spPr>
          <a:xfrm>
            <a:off x="8376316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694ECD9-AD42-5DEA-B92A-E121B73BEB94}"/>
              </a:ext>
            </a:extLst>
          </p:cNvPr>
          <p:cNvSpPr txBox="1">
            <a:spLocks/>
          </p:cNvSpPr>
          <p:nvPr/>
        </p:nvSpPr>
        <p:spPr>
          <a:xfrm>
            <a:off x="981320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7353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6E22BB-5E4F-A461-E1E8-E98DEC494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DBF6E4A-0F08-09B1-B5B3-81A846EDB20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D69A34-EB78-9B2A-9B3F-634DDD27F83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la directrice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parlera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9EAE7D7-95F7-4093-B05D-6C701EEF1AB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D7B62CA-27C9-C94D-19D3-691237E376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8192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D3836F-195A-944F-E1DD-22199958C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4A909CE-533E-7B01-88E5-9A7C300F6C0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7FC19E-0750-6B5E-CA01-DA963B4D983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la directrice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parlera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EC32356-F402-37A3-EBAA-17E92F30B90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71F2845-8F79-F14C-7B6E-6DF2C9E1DA7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0553589-48D6-AC39-548A-58D5DAB7E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2475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7E3FD5-D017-BA0B-649B-2A553E5E7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5B00AC3-2EDC-32DD-A5BF-161D1A7B47F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7605F7-89D0-4A80-F5A2-4F7D586497D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la directrice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parlera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DD5564F-636F-F695-D556-4A49BA58CF3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2323EAF-4D19-6F30-F81E-1E85B2439C0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32EA94D-6D08-F1B7-4E5E-7E58BC5326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C3316B3-8357-A2BB-3938-3191E05880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76584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3084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F5B87C-CCBB-6E79-C34F-C3F425433D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474629-65C5-73DF-AA90-6BCBD8A4CB7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CCFB79-1C72-430A-7DC4-8F8320B8263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la directrice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parlera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093BE39-ACAA-EBDE-CC7B-CEBED5AF031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DA8A769-6CC0-0552-B31C-9CD9661204A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72FEFB9-DF73-9132-7769-6ACCA87AC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4B5D7E1-DB27-36B5-AE86-98F230F45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61314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3070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5479BE-7CAD-8699-1A24-3E28B5C5F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59F9AB8-A1B0-62CE-9F3F-4BE439EAB5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CA176B-9EEC-572A-B909-E1FB64B9852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la directrice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parlera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75DF18F-BBED-80D3-274F-D4A7056DB93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3CE2477-00FA-C044-0889-CBAF2E082C2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002B102-BDE2-8569-7873-126BA487E1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08B1868-4305-6757-EB76-5F2E654FCC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41970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1747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49D95-AE90-9803-BE0F-863B6415DB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89985CB-96BE-AB96-88D9-D6EFC8353B9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C2A16A-D907-10CF-4AEB-3F60055825A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la directrice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parlera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8A776CC-9E37-2FCF-5C37-F5D76BDC7A5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627C3F3-F5AD-89AE-1ED1-E100D94A6AD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2ED2026-C678-22C7-4F0A-8B7537CFBE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F5242CA-BD4F-E390-ECD8-21BB3690B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94643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569C51A5-7C16-DCE7-B1AB-792AC65B59DC}"/>
              </a:ext>
            </a:extLst>
          </p:cNvPr>
          <p:cNvSpPr txBox="1">
            <a:spLocks/>
          </p:cNvSpPr>
          <p:nvPr/>
        </p:nvSpPr>
        <p:spPr>
          <a:xfrm>
            <a:off x="1940006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7070D99-10DD-FB55-15A0-D251526C4402}"/>
              </a:ext>
            </a:extLst>
          </p:cNvPr>
          <p:cNvSpPr txBox="1">
            <a:spLocks/>
          </p:cNvSpPr>
          <p:nvPr/>
        </p:nvSpPr>
        <p:spPr>
          <a:xfrm>
            <a:off x="3403872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B92A817-31CE-D152-8F8D-523AC6EC95C8}"/>
              </a:ext>
            </a:extLst>
          </p:cNvPr>
          <p:cNvSpPr txBox="1">
            <a:spLocks/>
          </p:cNvSpPr>
          <p:nvPr/>
        </p:nvSpPr>
        <p:spPr>
          <a:xfrm>
            <a:off x="485574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5F4F967-DE75-3A4F-06D2-1C510C7D0951}"/>
              </a:ext>
            </a:extLst>
          </p:cNvPr>
          <p:cNvSpPr txBox="1">
            <a:spLocks/>
          </p:cNvSpPr>
          <p:nvPr/>
        </p:nvSpPr>
        <p:spPr>
          <a:xfrm>
            <a:off x="723101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BF9A13EB-D84E-3BD3-7D15-887D21595400}"/>
              </a:ext>
            </a:extLst>
          </p:cNvPr>
          <p:cNvSpPr txBox="1">
            <a:spLocks/>
          </p:cNvSpPr>
          <p:nvPr/>
        </p:nvSpPr>
        <p:spPr>
          <a:xfrm>
            <a:off x="8740107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E0A0D5D-9009-DB36-784A-551D7B9A92EB}"/>
              </a:ext>
            </a:extLst>
          </p:cNvPr>
          <p:cNvSpPr txBox="1">
            <a:spLocks/>
          </p:cNvSpPr>
          <p:nvPr/>
        </p:nvSpPr>
        <p:spPr>
          <a:xfrm>
            <a:off x="1024920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23137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20CB76-51B3-EBF4-D67E-E529BE7709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FC0ED6A-FBC9-B7C2-5617-6F8257A1E4C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A532D02-F58E-3626-318D-2FD7F448B4E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la directrice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parlera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2AF6524-9502-329B-8BA4-AD5285F7677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F299495-92FC-1ADF-72E9-12F74AD7F77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3F83137-C2C2-F596-077C-81F610C34E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04B6944-306C-893D-CDFD-D0145795A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22882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90FACADA-7F4B-0116-75CD-B34C1262B95D}"/>
              </a:ext>
            </a:extLst>
          </p:cNvPr>
          <p:cNvSpPr txBox="1">
            <a:spLocks/>
          </p:cNvSpPr>
          <p:nvPr/>
        </p:nvSpPr>
        <p:spPr>
          <a:xfrm>
            <a:off x="1940006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416AFAE-1AFA-F69B-D6DC-CE03E05916BF}"/>
              </a:ext>
            </a:extLst>
          </p:cNvPr>
          <p:cNvSpPr txBox="1">
            <a:spLocks/>
          </p:cNvSpPr>
          <p:nvPr/>
        </p:nvSpPr>
        <p:spPr>
          <a:xfrm>
            <a:off x="3403872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99476E7-38B4-6DF4-56F2-82B2FB317FD8}"/>
              </a:ext>
            </a:extLst>
          </p:cNvPr>
          <p:cNvSpPr txBox="1">
            <a:spLocks/>
          </p:cNvSpPr>
          <p:nvPr/>
        </p:nvSpPr>
        <p:spPr>
          <a:xfrm>
            <a:off x="485574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9AEDA66-D86E-2DB5-866C-36C698DFA453}"/>
              </a:ext>
            </a:extLst>
          </p:cNvPr>
          <p:cNvSpPr txBox="1">
            <a:spLocks/>
          </p:cNvSpPr>
          <p:nvPr/>
        </p:nvSpPr>
        <p:spPr>
          <a:xfrm>
            <a:off x="723101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14CE6A6-F7BF-07AE-7010-E43556260D45}"/>
              </a:ext>
            </a:extLst>
          </p:cNvPr>
          <p:cNvSpPr txBox="1">
            <a:spLocks/>
          </p:cNvSpPr>
          <p:nvPr/>
        </p:nvSpPr>
        <p:spPr>
          <a:xfrm>
            <a:off x="8740107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392CC03-10E8-2377-C4BD-751E557B0834}"/>
              </a:ext>
            </a:extLst>
          </p:cNvPr>
          <p:cNvSpPr txBox="1">
            <a:spLocks/>
          </p:cNvSpPr>
          <p:nvPr/>
        </p:nvSpPr>
        <p:spPr>
          <a:xfrm>
            <a:off x="1024920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03929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88EE69-A74E-4607-2F9A-73877869A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49E38E2-FFA9-A332-8D13-6A8283A1917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203B10-B74C-453B-904B-E358F082010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directrice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10D9758-B87E-8F71-B8A2-FADAAF30548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F1FFF97-167C-74B6-1BB9-FAF2C38D925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AB45DE9-662C-0963-D566-1DAD7D424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5D64237-28CB-10C5-E460-54063BBD8C08}"/>
              </a:ext>
            </a:extLst>
          </p:cNvPr>
          <p:cNvSpPr txBox="1">
            <a:spLocks/>
          </p:cNvSpPr>
          <p:nvPr/>
        </p:nvSpPr>
        <p:spPr>
          <a:xfrm>
            <a:off x="7075226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590206B-D862-9064-B003-8E597FCE95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50059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BED028AD-2CE3-161E-4986-FB573AB1B768}"/>
              </a:ext>
            </a:extLst>
          </p:cNvPr>
          <p:cNvSpPr txBox="1">
            <a:spLocks/>
          </p:cNvSpPr>
          <p:nvPr/>
        </p:nvSpPr>
        <p:spPr>
          <a:xfrm>
            <a:off x="1940006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1E79042-613A-8940-D5C5-5D4633B2CA5E}"/>
              </a:ext>
            </a:extLst>
          </p:cNvPr>
          <p:cNvSpPr txBox="1">
            <a:spLocks/>
          </p:cNvSpPr>
          <p:nvPr/>
        </p:nvSpPr>
        <p:spPr>
          <a:xfrm>
            <a:off x="3403872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5910B24-4771-A55C-6389-55F4560CD075}"/>
              </a:ext>
            </a:extLst>
          </p:cNvPr>
          <p:cNvSpPr txBox="1">
            <a:spLocks/>
          </p:cNvSpPr>
          <p:nvPr/>
        </p:nvSpPr>
        <p:spPr>
          <a:xfrm>
            <a:off x="4551707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55AE854-BD00-A88F-E4CE-06DFE72CEC14}"/>
              </a:ext>
            </a:extLst>
          </p:cNvPr>
          <p:cNvSpPr txBox="1">
            <a:spLocks/>
          </p:cNvSpPr>
          <p:nvPr/>
        </p:nvSpPr>
        <p:spPr>
          <a:xfrm>
            <a:off x="485574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1ADBE25-7096-A2FD-BCB6-F527907E31B5}"/>
              </a:ext>
            </a:extLst>
          </p:cNvPr>
          <p:cNvSpPr txBox="1">
            <a:spLocks/>
          </p:cNvSpPr>
          <p:nvPr/>
        </p:nvSpPr>
        <p:spPr>
          <a:xfrm>
            <a:off x="723101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14A3E60-0473-F445-F011-5A1D33F7B8B5}"/>
              </a:ext>
            </a:extLst>
          </p:cNvPr>
          <p:cNvSpPr txBox="1">
            <a:spLocks/>
          </p:cNvSpPr>
          <p:nvPr/>
        </p:nvSpPr>
        <p:spPr>
          <a:xfrm>
            <a:off x="8740107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8CC9F2C-6755-FCA9-07FC-CA5F3ED2CEED}"/>
              </a:ext>
            </a:extLst>
          </p:cNvPr>
          <p:cNvSpPr txBox="1">
            <a:spLocks/>
          </p:cNvSpPr>
          <p:nvPr/>
        </p:nvSpPr>
        <p:spPr>
          <a:xfrm>
            <a:off x="9076635" y="2649868"/>
            <a:ext cx="214473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023DBE0-6B5F-CF43-24C2-98FE508A5FCF}"/>
              </a:ext>
            </a:extLst>
          </p:cNvPr>
          <p:cNvSpPr txBox="1">
            <a:spLocks/>
          </p:cNvSpPr>
          <p:nvPr/>
        </p:nvSpPr>
        <p:spPr>
          <a:xfrm>
            <a:off x="1024920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49171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085F26-4110-2BB8-5D76-3B90626A5F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9C451EF-4285-C90F-E38D-A105FEEE71D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908211-85D7-68DD-63C8-31741549F85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directrice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A638028-D497-6F61-45ED-052284363CF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A2F6B28-D009-0DC4-099E-265595D6F09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F2C7901-8931-9D99-F4F1-EC647516A1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0C99C29-015B-AB41-7D42-B249ED52366E}"/>
              </a:ext>
            </a:extLst>
          </p:cNvPr>
          <p:cNvSpPr txBox="1">
            <a:spLocks/>
          </p:cNvSpPr>
          <p:nvPr/>
        </p:nvSpPr>
        <p:spPr>
          <a:xfrm>
            <a:off x="7075226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03B75D5-4506-8D17-364A-02A0192E5F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68083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36475EB-70BA-D80C-A097-D23A3F6DC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38EB1215-1E05-81E5-132A-4A2EB4A7E5ED}"/>
              </a:ext>
            </a:extLst>
          </p:cNvPr>
          <p:cNvSpPr txBox="1">
            <a:spLocks/>
          </p:cNvSpPr>
          <p:nvPr/>
        </p:nvSpPr>
        <p:spPr>
          <a:xfrm>
            <a:off x="1940006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3747DD8-E8D8-F493-4E25-3760780EF91A}"/>
              </a:ext>
            </a:extLst>
          </p:cNvPr>
          <p:cNvSpPr txBox="1">
            <a:spLocks/>
          </p:cNvSpPr>
          <p:nvPr/>
        </p:nvSpPr>
        <p:spPr>
          <a:xfrm>
            <a:off x="3403872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E832F8C-755E-6466-F486-B04B200F772C}"/>
              </a:ext>
            </a:extLst>
          </p:cNvPr>
          <p:cNvSpPr txBox="1">
            <a:spLocks/>
          </p:cNvSpPr>
          <p:nvPr/>
        </p:nvSpPr>
        <p:spPr>
          <a:xfrm>
            <a:off x="4551707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49AB213-637A-784E-3059-FA280D707A5B}"/>
              </a:ext>
            </a:extLst>
          </p:cNvPr>
          <p:cNvSpPr txBox="1">
            <a:spLocks/>
          </p:cNvSpPr>
          <p:nvPr/>
        </p:nvSpPr>
        <p:spPr>
          <a:xfrm>
            <a:off x="485574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DDE20FD-F701-06FB-B5B4-F803AE507CC8}"/>
              </a:ext>
            </a:extLst>
          </p:cNvPr>
          <p:cNvSpPr txBox="1">
            <a:spLocks/>
          </p:cNvSpPr>
          <p:nvPr/>
        </p:nvSpPr>
        <p:spPr>
          <a:xfrm>
            <a:off x="723101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49BF44B-F276-C8DD-B185-7611B2335DB4}"/>
              </a:ext>
            </a:extLst>
          </p:cNvPr>
          <p:cNvSpPr txBox="1">
            <a:spLocks/>
          </p:cNvSpPr>
          <p:nvPr/>
        </p:nvSpPr>
        <p:spPr>
          <a:xfrm>
            <a:off x="8740107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F04529D-EC49-F1D6-8540-6D172DAC09AE}"/>
              </a:ext>
            </a:extLst>
          </p:cNvPr>
          <p:cNvSpPr txBox="1">
            <a:spLocks/>
          </p:cNvSpPr>
          <p:nvPr/>
        </p:nvSpPr>
        <p:spPr>
          <a:xfrm>
            <a:off x="9076635" y="2649868"/>
            <a:ext cx="214473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9A08E56-833D-B970-6EBF-3910EB58B35F}"/>
              </a:ext>
            </a:extLst>
          </p:cNvPr>
          <p:cNvSpPr txBox="1">
            <a:spLocks/>
          </p:cNvSpPr>
          <p:nvPr/>
        </p:nvSpPr>
        <p:spPr>
          <a:xfrm>
            <a:off x="1024920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73826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EA2B14-BB01-ED47-54A0-8FE3C3175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4701EC4-E80B-4273-24FB-AD1F36EDC6E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9D4437-6B6A-784C-84A4-9795A0327D6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Demain,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directrice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aux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EA94A87-5140-3B00-B617-B1D42408393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F7B5FBC-EBD6-47E5-47A2-905C3B562EA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0398CE9-348E-EB4B-9FC5-865308E252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A4BCE13-4B01-7D8C-F15C-AAF13D891436}"/>
              </a:ext>
            </a:extLst>
          </p:cNvPr>
          <p:cNvSpPr txBox="1">
            <a:spLocks/>
          </p:cNvSpPr>
          <p:nvPr/>
        </p:nvSpPr>
        <p:spPr>
          <a:xfrm>
            <a:off x="7075226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EB19E3B-67DC-AD3F-2FCB-0C35A4BB306B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Demain,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parlerons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aux parents.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970A6BE-5AEF-16A6-F0E7-3C266D720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204B16EA-1FB3-6273-ACA6-3289EB772D3F}"/>
              </a:ext>
            </a:extLst>
          </p:cNvPr>
          <p:cNvSpPr txBox="1">
            <a:spLocks/>
          </p:cNvSpPr>
          <p:nvPr/>
        </p:nvSpPr>
        <p:spPr>
          <a:xfrm>
            <a:off x="1940006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0E49195-8FBD-01A7-0E89-437D7BD1064E}"/>
              </a:ext>
            </a:extLst>
          </p:cNvPr>
          <p:cNvSpPr txBox="1">
            <a:spLocks/>
          </p:cNvSpPr>
          <p:nvPr/>
        </p:nvSpPr>
        <p:spPr>
          <a:xfrm>
            <a:off x="3403872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5837AB9-5F2B-49D9-4201-3A78115103AB}"/>
              </a:ext>
            </a:extLst>
          </p:cNvPr>
          <p:cNvSpPr txBox="1">
            <a:spLocks/>
          </p:cNvSpPr>
          <p:nvPr/>
        </p:nvSpPr>
        <p:spPr>
          <a:xfrm>
            <a:off x="4551707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A7C6204-C103-7E0F-E591-C2B05BD4D5CB}"/>
              </a:ext>
            </a:extLst>
          </p:cNvPr>
          <p:cNvSpPr txBox="1">
            <a:spLocks/>
          </p:cNvSpPr>
          <p:nvPr/>
        </p:nvSpPr>
        <p:spPr>
          <a:xfrm>
            <a:off x="485574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03260D0-2E0E-775B-A121-DEBBE303BD94}"/>
              </a:ext>
            </a:extLst>
          </p:cNvPr>
          <p:cNvSpPr txBox="1">
            <a:spLocks/>
          </p:cNvSpPr>
          <p:nvPr/>
        </p:nvSpPr>
        <p:spPr>
          <a:xfrm>
            <a:off x="723101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A45CEBC-47F3-AD8E-D5B5-3970E2DAB63D}"/>
              </a:ext>
            </a:extLst>
          </p:cNvPr>
          <p:cNvSpPr txBox="1">
            <a:spLocks/>
          </p:cNvSpPr>
          <p:nvPr/>
        </p:nvSpPr>
        <p:spPr>
          <a:xfrm>
            <a:off x="8740107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6948A65-98E2-8EC2-72C0-9213FF4CC679}"/>
              </a:ext>
            </a:extLst>
          </p:cNvPr>
          <p:cNvSpPr txBox="1">
            <a:spLocks/>
          </p:cNvSpPr>
          <p:nvPr/>
        </p:nvSpPr>
        <p:spPr>
          <a:xfrm>
            <a:off x="9076635" y="2649868"/>
            <a:ext cx="214473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B2CB753-8EB6-4567-1411-FFEE03E9BA84}"/>
              </a:ext>
            </a:extLst>
          </p:cNvPr>
          <p:cNvSpPr txBox="1">
            <a:spLocks/>
          </p:cNvSpPr>
          <p:nvPr/>
        </p:nvSpPr>
        <p:spPr>
          <a:xfrm>
            <a:off x="10249203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7678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3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s’il y en a.</a:t>
            </a:r>
            <a:endParaRPr lang="fr-FR" sz="2400" b="1" u="sng" dirty="0">
              <a:solidFill>
                <a:schemeClr val="tx1"/>
              </a:solidFill>
              <a:latin typeface="Calibri"/>
            </a:endParaRP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à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forme demandée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3856368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57ABEE-2028-A83F-6EEA-7F15F2B01E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2882CC1-0540-1231-146B-BFBD4AA5D26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1ABE47-32C6-0ECD-56F3-AE184B64F63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fleur odorante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s’ouvre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très 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2150854-936B-6C3E-A3C6-3D16903D2D7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D07EA02-16BF-A00D-C1A9-0DA9377626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0028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430491-0FB5-35BE-9551-9E2A7A794E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A329A0C-10D1-508B-FD99-06667D6C509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A05E680-4E61-7603-DC96-7AA597962E4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fleur odorante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s’ouvre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très 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B274159-DFFE-1D3F-0547-E0F018ABE8C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58F9666-EC5A-6BBE-ED19-962F95BBA98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AD12139-0B42-B1DD-02FA-3DC1086820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257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B7B340-A6D0-1260-4620-567B1ECA2F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3BF39D2-536C-4F32-A6F9-5225BDC6652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69140E-6308-F3D7-8E0D-CEC94609F0B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fleur odorante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s’ouvre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très 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67DA392-39DC-4DF5-9EB7-EE08871385E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A9C89C3-19E6-EAFD-0CD7-912099A9249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BE08070-6A43-3FE5-2A0D-50B05D715A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55670B1-094C-8787-2E83-42DB5FC693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97862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3780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F74E2B-C944-C57F-F399-46900CC3CA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E47EFB4-FF99-0B21-8983-1A2B2821BCB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A4FB4E7-C87B-3E01-9491-1DC92B5EC49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fleur odorante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s’ouvre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très 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D1313B4-2AE0-062D-A553-2836DA81885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79FAD70-BE2A-DABB-E1BD-A2F7FF17F9F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04C173F-37AA-6943-D376-BD915D3D7F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C8B46EB-1829-ED0B-0E07-1B8D30199B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22414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2127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65A3D-BF32-29FB-975B-169BD7C145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68D90EF-9C59-2FDE-96D1-FF0C3C64524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BAEFC24-7ACE-E538-9256-615B6528378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fleur odorante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s’ouvre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très 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C2D2FE7-61D7-A733-FEAD-991793E080B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5EAE110-E381-344D-D603-AAADE2CE7B2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C216BD2-5566-6E08-D369-1BF957566B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EF07F64-3338-9D92-1350-10AEF73119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79486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3876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CD9045-2A6B-BA6D-BF65-B02013DE3C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133F1B4-ADB6-0464-2413-095FA799094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8C4F0D-85C3-AD5A-69E0-016DE7B38C9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fleur odorante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s’ouvre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très 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690D885-4C9C-6FC5-780B-CEC2BA94CBF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741C3AC-28BD-EEE4-1E06-33691135696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390F799-FAEA-DA40-9210-5038D94F22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7E49617-EDEE-CB28-F720-100A38379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7221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98044DCE-32BD-2287-6DFF-630047FE8D39}"/>
              </a:ext>
            </a:extLst>
          </p:cNvPr>
          <p:cNvSpPr txBox="1">
            <a:spLocks/>
          </p:cNvSpPr>
          <p:nvPr/>
        </p:nvSpPr>
        <p:spPr>
          <a:xfrm>
            <a:off x="1291075" y="17259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2600841-B2E2-1C40-8782-71ABB1581F86}"/>
              </a:ext>
            </a:extLst>
          </p:cNvPr>
          <p:cNvSpPr txBox="1">
            <a:spLocks/>
          </p:cNvSpPr>
          <p:nvPr/>
        </p:nvSpPr>
        <p:spPr>
          <a:xfrm>
            <a:off x="4160956" y="17259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2BAC3F2-C6E9-B07C-816A-9F96BB5FC9C2}"/>
              </a:ext>
            </a:extLst>
          </p:cNvPr>
          <p:cNvSpPr txBox="1">
            <a:spLocks/>
          </p:cNvSpPr>
          <p:nvPr/>
        </p:nvSpPr>
        <p:spPr>
          <a:xfrm>
            <a:off x="6497735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19B70A1-7597-09B6-E6C7-C7D803F125A4}"/>
              </a:ext>
            </a:extLst>
          </p:cNvPr>
          <p:cNvSpPr txBox="1">
            <a:spLocks/>
          </p:cNvSpPr>
          <p:nvPr/>
        </p:nvSpPr>
        <p:spPr>
          <a:xfrm>
            <a:off x="7919269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8A18FA4-A874-57AA-CE62-6556692A032D}"/>
              </a:ext>
            </a:extLst>
          </p:cNvPr>
          <p:cNvSpPr txBox="1">
            <a:spLocks/>
          </p:cNvSpPr>
          <p:nvPr/>
        </p:nvSpPr>
        <p:spPr>
          <a:xfrm>
            <a:off x="9595518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90CBB24-699A-B451-BC7C-67757DE811C2}"/>
              </a:ext>
            </a:extLst>
          </p:cNvPr>
          <p:cNvSpPr txBox="1">
            <a:spLocks/>
          </p:cNvSpPr>
          <p:nvPr/>
        </p:nvSpPr>
        <p:spPr>
          <a:xfrm>
            <a:off x="2315056" y="17259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A6B4272-B8D8-9C40-45FA-9D0827512B8E}"/>
              </a:ext>
            </a:extLst>
          </p:cNvPr>
          <p:cNvSpPr txBox="1">
            <a:spLocks/>
          </p:cNvSpPr>
          <p:nvPr/>
        </p:nvSpPr>
        <p:spPr>
          <a:xfrm>
            <a:off x="5604233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50195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D682D1-DF7C-F244-1450-FB53E39FD3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D45F05B-45DA-0567-C11A-F57BD37A27B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C225847-517B-971E-2712-324285691E9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fleur odorante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s’ouvre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très 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D6758BB-F9EC-7DC2-01A5-991D6802BFA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99FB474-D917-EEE4-B0D0-42A318E25CE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C7E2837-6F9D-B148-2C56-C24B236849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A3CC3FA-50F9-297E-E046-2DCEE2F8CB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13315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78011287-356D-CFAA-5CEE-F011CC8A7103}"/>
              </a:ext>
            </a:extLst>
          </p:cNvPr>
          <p:cNvSpPr txBox="1">
            <a:spLocks/>
          </p:cNvSpPr>
          <p:nvPr/>
        </p:nvSpPr>
        <p:spPr>
          <a:xfrm>
            <a:off x="1291075" y="17259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7302BD9-DB79-C529-4808-4C92C329D4FE}"/>
              </a:ext>
            </a:extLst>
          </p:cNvPr>
          <p:cNvSpPr txBox="1">
            <a:spLocks/>
          </p:cNvSpPr>
          <p:nvPr/>
        </p:nvSpPr>
        <p:spPr>
          <a:xfrm>
            <a:off x="4160956" y="17259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1233A33-CF6E-DD24-CD8F-245B300F806D}"/>
              </a:ext>
            </a:extLst>
          </p:cNvPr>
          <p:cNvSpPr txBox="1">
            <a:spLocks/>
          </p:cNvSpPr>
          <p:nvPr/>
        </p:nvSpPr>
        <p:spPr>
          <a:xfrm>
            <a:off x="6497735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EF40A93-3E1A-C229-59E6-17EDD1587A72}"/>
              </a:ext>
            </a:extLst>
          </p:cNvPr>
          <p:cNvSpPr txBox="1">
            <a:spLocks/>
          </p:cNvSpPr>
          <p:nvPr/>
        </p:nvSpPr>
        <p:spPr>
          <a:xfrm>
            <a:off x="7919269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81AA0F0-F2B0-84F2-5F6A-FAD33462F24C}"/>
              </a:ext>
            </a:extLst>
          </p:cNvPr>
          <p:cNvSpPr txBox="1">
            <a:spLocks/>
          </p:cNvSpPr>
          <p:nvPr/>
        </p:nvSpPr>
        <p:spPr>
          <a:xfrm>
            <a:off x="9595518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37888D1-E4DC-8B32-840D-EF940E21CAE8}"/>
              </a:ext>
            </a:extLst>
          </p:cNvPr>
          <p:cNvSpPr txBox="1">
            <a:spLocks/>
          </p:cNvSpPr>
          <p:nvPr/>
        </p:nvSpPr>
        <p:spPr>
          <a:xfrm>
            <a:off x="2315056" y="17259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BC20FE3-7200-384A-78A7-437B2523BA05}"/>
              </a:ext>
            </a:extLst>
          </p:cNvPr>
          <p:cNvSpPr txBox="1">
            <a:spLocks/>
          </p:cNvSpPr>
          <p:nvPr/>
        </p:nvSpPr>
        <p:spPr>
          <a:xfrm>
            <a:off x="5604233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99794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88EA5-41AE-C537-2D60-C88430E36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40291E9-CE9D-61FF-2171-F8CB0603149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2D771C-C210-3953-2CFE-EFF34B95F26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fleur odorante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s’ouvre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très 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FA0875D-D9D2-92A8-5689-90D28DAB124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A7AC681-047B-13C8-C1A1-A5C8E5EAA9A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4BC813C-253A-7664-5FE6-888306A907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9D6C476-CB39-8E4C-4BC1-E4FD16CA91CE}"/>
              </a:ext>
            </a:extLst>
          </p:cNvPr>
          <p:cNvSpPr txBox="1">
            <a:spLocks/>
          </p:cNvSpPr>
          <p:nvPr/>
        </p:nvSpPr>
        <p:spPr>
          <a:xfrm>
            <a:off x="6219820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F2A8664-EC81-C70B-1595-F28B2220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75227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D8B5100E-9DB1-6AB8-5653-3CAF0138D7D8}"/>
              </a:ext>
            </a:extLst>
          </p:cNvPr>
          <p:cNvSpPr txBox="1">
            <a:spLocks/>
          </p:cNvSpPr>
          <p:nvPr/>
        </p:nvSpPr>
        <p:spPr>
          <a:xfrm>
            <a:off x="1291075" y="17259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C6DA0DD-44B6-31BA-752E-600CF94C1A55}"/>
              </a:ext>
            </a:extLst>
          </p:cNvPr>
          <p:cNvSpPr txBox="1">
            <a:spLocks/>
          </p:cNvSpPr>
          <p:nvPr/>
        </p:nvSpPr>
        <p:spPr>
          <a:xfrm>
            <a:off x="4160956" y="17259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3C00D63-0F9C-D0CF-E295-6C5CE30C87A1}"/>
              </a:ext>
            </a:extLst>
          </p:cNvPr>
          <p:cNvSpPr txBox="1">
            <a:spLocks/>
          </p:cNvSpPr>
          <p:nvPr/>
        </p:nvSpPr>
        <p:spPr>
          <a:xfrm>
            <a:off x="2968711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6EE6E8D-66A0-48D1-5C1F-D0ABF2248E83}"/>
              </a:ext>
            </a:extLst>
          </p:cNvPr>
          <p:cNvSpPr txBox="1">
            <a:spLocks/>
          </p:cNvSpPr>
          <p:nvPr/>
        </p:nvSpPr>
        <p:spPr>
          <a:xfrm>
            <a:off x="6497735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862DE14-E929-9BC2-125E-E848283D3B52}"/>
              </a:ext>
            </a:extLst>
          </p:cNvPr>
          <p:cNvSpPr txBox="1">
            <a:spLocks/>
          </p:cNvSpPr>
          <p:nvPr/>
        </p:nvSpPr>
        <p:spPr>
          <a:xfrm>
            <a:off x="7919269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CAD2C93-6203-92C5-A7E6-65F45851AD0A}"/>
              </a:ext>
            </a:extLst>
          </p:cNvPr>
          <p:cNvSpPr txBox="1">
            <a:spLocks/>
          </p:cNvSpPr>
          <p:nvPr/>
        </p:nvSpPr>
        <p:spPr>
          <a:xfrm>
            <a:off x="9595518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ECE929A-8918-4797-9F83-ED382196EDBF}"/>
              </a:ext>
            </a:extLst>
          </p:cNvPr>
          <p:cNvSpPr txBox="1">
            <a:spLocks/>
          </p:cNvSpPr>
          <p:nvPr/>
        </p:nvSpPr>
        <p:spPr>
          <a:xfrm>
            <a:off x="2315056" y="17259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2DE4FCE-2604-84A7-AAE3-4D7C73E59650}"/>
              </a:ext>
            </a:extLst>
          </p:cNvPr>
          <p:cNvSpPr txBox="1">
            <a:spLocks/>
          </p:cNvSpPr>
          <p:nvPr/>
        </p:nvSpPr>
        <p:spPr>
          <a:xfrm>
            <a:off x="5604233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5937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B7D35-FA67-DC4D-F32D-97006289F2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16EF46B-3456-DE43-1CA6-CE3A7A9E01C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66DDE7-8A87-F458-C198-0D116A01DD9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fleur odorante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s’ouvre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très 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3AB3E26-8702-60FD-FFC0-F35A4FE2AB0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A68C168-70CA-E767-4251-A667B7BF553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tu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BF27D7E-4881-CD1F-30DE-F2F49CC437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B38D32D-D158-4824-A807-C7E1682B77CB}"/>
              </a:ext>
            </a:extLst>
          </p:cNvPr>
          <p:cNvSpPr txBox="1">
            <a:spLocks/>
          </p:cNvSpPr>
          <p:nvPr/>
        </p:nvSpPr>
        <p:spPr>
          <a:xfrm>
            <a:off x="6219820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1B709B6-4FD0-5AA0-7E6E-F74B0B1B2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31488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3BCA145-9607-996B-0AAB-2D1E48AC7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00D6D05F-A439-3495-77C3-19C594BFF16D}"/>
              </a:ext>
            </a:extLst>
          </p:cNvPr>
          <p:cNvSpPr txBox="1">
            <a:spLocks/>
          </p:cNvSpPr>
          <p:nvPr/>
        </p:nvSpPr>
        <p:spPr>
          <a:xfrm>
            <a:off x="1291075" y="17259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C0D63E6-CA00-8B3F-B4F8-72179F4A21B5}"/>
              </a:ext>
            </a:extLst>
          </p:cNvPr>
          <p:cNvSpPr txBox="1">
            <a:spLocks/>
          </p:cNvSpPr>
          <p:nvPr/>
        </p:nvSpPr>
        <p:spPr>
          <a:xfrm>
            <a:off x="4160956" y="17259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D9E92AB-27E7-F7DF-710B-1788487586BD}"/>
              </a:ext>
            </a:extLst>
          </p:cNvPr>
          <p:cNvSpPr txBox="1">
            <a:spLocks/>
          </p:cNvSpPr>
          <p:nvPr/>
        </p:nvSpPr>
        <p:spPr>
          <a:xfrm>
            <a:off x="2968711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6D3E7FE-398E-F9BF-E6B0-FA2D0839BE02}"/>
              </a:ext>
            </a:extLst>
          </p:cNvPr>
          <p:cNvSpPr txBox="1">
            <a:spLocks/>
          </p:cNvSpPr>
          <p:nvPr/>
        </p:nvSpPr>
        <p:spPr>
          <a:xfrm>
            <a:off x="6497735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019D9F8-9266-E8D5-EDC4-06057B11323F}"/>
              </a:ext>
            </a:extLst>
          </p:cNvPr>
          <p:cNvSpPr txBox="1">
            <a:spLocks/>
          </p:cNvSpPr>
          <p:nvPr/>
        </p:nvSpPr>
        <p:spPr>
          <a:xfrm>
            <a:off x="7919269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1EDBA83-800D-976F-1CAA-C553301F58E0}"/>
              </a:ext>
            </a:extLst>
          </p:cNvPr>
          <p:cNvSpPr txBox="1">
            <a:spLocks/>
          </p:cNvSpPr>
          <p:nvPr/>
        </p:nvSpPr>
        <p:spPr>
          <a:xfrm>
            <a:off x="9595518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48D6869-04B9-EF21-A2F0-5E304DF76E73}"/>
              </a:ext>
            </a:extLst>
          </p:cNvPr>
          <p:cNvSpPr txBox="1">
            <a:spLocks/>
          </p:cNvSpPr>
          <p:nvPr/>
        </p:nvSpPr>
        <p:spPr>
          <a:xfrm>
            <a:off x="2315056" y="17259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7900B15-586F-E28F-0054-DC2B85E3DEC2}"/>
              </a:ext>
            </a:extLst>
          </p:cNvPr>
          <p:cNvSpPr txBox="1">
            <a:spLocks/>
          </p:cNvSpPr>
          <p:nvPr/>
        </p:nvSpPr>
        <p:spPr>
          <a:xfrm>
            <a:off x="5604233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89492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91A85C-9A6D-ED43-E016-478C728555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90D9B62-297B-525C-983C-44C8846CE43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6A6761-D9B0-2A85-F9C3-C3B99F19FA9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fleur odorante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s’ouvre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très lentement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030E9D6-9AB3-6530-4A61-812A3F7920B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DC84824-0DDE-0DF1-AE46-937D98BEF21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tu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D3E51EF-8890-E083-475E-A9843E08D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7C432B7-2287-7830-560E-D84E7F5A6782}"/>
              </a:ext>
            </a:extLst>
          </p:cNvPr>
          <p:cNvSpPr txBox="1">
            <a:spLocks/>
          </p:cNvSpPr>
          <p:nvPr/>
        </p:nvSpPr>
        <p:spPr>
          <a:xfrm>
            <a:off x="6219820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492D270-9EA5-E45B-BBAE-44EB14EF93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34589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’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ouvres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très lentement.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03B6420-2516-832C-802D-05E0BB1E9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224E444B-4C42-8550-2921-6BA934006782}"/>
              </a:ext>
            </a:extLst>
          </p:cNvPr>
          <p:cNvSpPr txBox="1">
            <a:spLocks/>
          </p:cNvSpPr>
          <p:nvPr/>
        </p:nvSpPr>
        <p:spPr>
          <a:xfrm>
            <a:off x="1291075" y="17259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AA51455-A1DB-51C9-22B4-01C5507BA26B}"/>
              </a:ext>
            </a:extLst>
          </p:cNvPr>
          <p:cNvSpPr txBox="1">
            <a:spLocks/>
          </p:cNvSpPr>
          <p:nvPr/>
        </p:nvSpPr>
        <p:spPr>
          <a:xfrm>
            <a:off x="4160956" y="17259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A98971B-50AA-AA4A-B064-914F0E95DD32}"/>
              </a:ext>
            </a:extLst>
          </p:cNvPr>
          <p:cNvSpPr txBox="1">
            <a:spLocks/>
          </p:cNvSpPr>
          <p:nvPr/>
        </p:nvSpPr>
        <p:spPr>
          <a:xfrm>
            <a:off x="2968711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B6781AA-8DD2-BA33-C880-8B9A4E86F8F7}"/>
              </a:ext>
            </a:extLst>
          </p:cNvPr>
          <p:cNvSpPr txBox="1">
            <a:spLocks/>
          </p:cNvSpPr>
          <p:nvPr/>
        </p:nvSpPr>
        <p:spPr>
          <a:xfrm>
            <a:off x="6497735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D7E8B19-BBEB-9F97-DCB1-809789496BD6}"/>
              </a:ext>
            </a:extLst>
          </p:cNvPr>
          <p:cNvSpPr txBox="1">
            <a:spLocks/>
          </p:cNvSpPr>
          <p:nvPr/>
        </p:nvSpPr>
        <p:spPr>
          <a:xfrm>
            <a:off x="7919269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5B9DCB5-7BAC-A631-DFA1-EC0732168F40}"/>
              </a:ext>
            </a:extLst>
          </p:cNvPr>
          <p:cNvSpPr txBox="1">
            <a:spLocks/>
          </p:cNvSpPr>
          <p:nvPr/>
        </p:nvSpPr>
        <p:spPr>
          <a:xfrm>
            <a:off x="9595518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C510976-CC43-E2EC-F113-29A865D0202D}"/>
              </a:ext>
            </a:extLst>
          </p:cNvPr>
          <p:cNvSpPr txBox="1">
            <a:spLocks/>
          </p:cNvSpPr>
          <p:nvPr/>
        </p:nvSpPr>
        <p:spPr>
          <a:xfrm>
            <a:off x="2315056" y="17259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72BFB28-8CB8-E050-A87E-97DDE90B9AB2}"/>
              </a:ext>
            </a:extLst>
          </p:cNvPr>
          <p:cNvSpPr txBox="1">
            <a:spLocks/>
          </p:cNvSpPr>
          <p:nvPr/>
        </p:nvSpPr>
        <p:spPr>
          <a:xfrm>
            <a:off x="5604233" y="17259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84114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50E968-48E2-CE29-CAF7-CEB571B2CF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CD80BCF-A3F2-426A-40EC-5A62A2FE51B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8F4527-F050-1527-5524-994A96FA8FC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Tes amis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ont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leurs manteaux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43C56AD-E41D-0F56-95FA-101CDBCAED3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53F4ED5-21D3-535D-1B7E-C1DE322D3D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647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3EF7E7-5164-0A06-4CC3-6F6EF2AA96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C26B7AF-B94D-6AC0-1A3D-C9F5FAAFAE6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4D8572-6F84-EE5E-48AA-0636E430F23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Tes amis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ont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leurs manteaux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B9AA6AA-3017-D998-067B-38C290383BE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4492342-1930-0E4C-F035-68C81F91528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C0B1CFD-B049-F607-B039-2B48F4D7F8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240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45B2AF-1117-E50F-9FE8-8A5D7C6EE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9968CC9-FBF8-D21C-D1F3-1FE459B36EC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C840CA4-8BEC-DB31-F158-7FA5AC9E3E8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Tes amis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ont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leurs manteaux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6AF737C-DE09-1F86-3C04-9455D400902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F3032F8-B335-78EC-474F-D2711B09BED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CE8FAAB-304C-B378-B9A3-39DEFB652F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A4D92AA-0BCD-EF7A-A4F3-E35A06AEC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00772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250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B53DF6-D828-450A-181C-A34844CA31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842E094-B2CF-9486-E6B9-FB5DD27C28B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06555B-523F-E3B5-166F-515C409217F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Tes amis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ont oublié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leurs manteaux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9B6C0EE-3977-D5FD-B9CB-E86DEAC55F5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F3401E4-3F7C-AC57-EF77-3D129B2DA1A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72C09D3-5E8A-FFFD-6A25-494C378FB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295956D-3682-96A6-0120-2A99D63005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06696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9752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984</TotalTime>
  <Words>1717</Words>
  <Application>Microsoft Office PowerPoint</Application>
  <PresentationFormat>Grand écran</PresentationFormat>
  <Paragraphs>460</Paragraphs>
  <Slides>52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52</vt:i4>
      </vt:variant>
    </vt:vector>
  </HeadingPairs>
  <TitlesOfParts>
    <vt:vector size="57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46</cp:revision>
  <dcterms:created xsi:type="dcterms:W3CDTF">2024-11-28T14:19:02Z</dcterms:created>
  <dcterms:modified xsi:type="dcterms:W3CDTF">2025-07-01T14:08:52Z</dcterms:modified>
</cp:coreProperties>
</file>