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904" r:id="rId7"/>
    <p:sldId id="935" r:id="rId8"/>
    <p:sldId id="936" r:id="rId9"/>
    <p:sldId id="937" r:id="rId10"/>
    <p:sldId id="938" r:id="rId11"/>
    <p:sldId id="939" r:id="rId12"/>
    <p:sldId id="940" r:id="rId13"/>
    <p:sldId id="941" r:id="rId14"/>
    <p:sldId id="942" r:id="rId15"/>
    <p:sldId id="943" r:id="rId16"/>
    <p:sldId id="275" r:id="rId17"/>
    <p:sldId id="290" r:id="rId18"/>
    <p:sldId id="914" r:id="rId19"/>
    <p:sldId id="944" r:id="rId20"/>
    <p:sldId id="945" r:id="rId21"/>
    <p:sldId id="946" r:id="rId22"/>
    <p:sldId id="947" r:id="rId23"/>
    <p:sldId id="948" r:id="rId24"/>
    <p:sldId id="949" r:id="rId25"/>
    <p:sldId id="950" r:id="rId26"/>
    <p:sldId id="951" r:id="rId27"/>
    <p:sldId id="952" r:id="rId28"/>
    <p:sldId id="288" r:id="rId29"/>
    <p:sldId id="291" r:id="rId30"/>
    <p:sldId id="924" r:id="rId31"/>
    <p:sldId id="953" r:id="rId32"/>
    <p:sldId id="954" r:id="rId33"/>
    <p:sldId id="955" r:id="rId34"/>
    <p:sldId id="956" r:id="rId35"/>
    <p:sldId id="957" r:id="rId36"/>
    <p:sldId id="958" r:id="rId37"/>
    <p:sldId id="959" r:id="rId38"/>
    <p:sldId id="960" r:id="rId39"/>
    <p:sldId id="961" r:id="rId40"/>
    <p:sldId id="304" r:id="rId41"/>
    <p:sldId id="305" r:id="rId42"/>
    <p:sldId id="934" r:id="rId43"/>
    <p:sldId id="962" r:id="rId44"/>
    <p:sldId id="963" r:id="rId45"/>
    <p:sldId id="964" r:id="rId46"/>
    <p:sldId id="965" r:id="rId47"/>
    <p:sldId id="966" r:id="rId48"/>
    <p:sldId id="967" r:id="rId49"/>
    <p:sldId id="968" r:id="rId50"/>
    <p:sldId id="969" r:id="rId51"/>
    <p:sldId id="970" r:id="rId52"/>
    <p:sldId id="318" r:id="rId5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408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P3/S2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P3/S2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29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1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7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CM1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3 – Semaine 2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5EDFEB-234F-5AEC-B8D2-454D397CCC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CBB3558-DD0E-9050-41F9-9EB2D67FA31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46CE92B-7C34-0E01-5D66-85908430E17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téléphonait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souvent à ma mère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65D10B8-1E65-0656-F684-E056D2E9090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4AA5DA0-D644-7219-1DE4-8D1A645B19F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89DEFB0-4EF4-DA12-6195-2349CC1D04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D7DC4D2-58FD-A80C-5D71-17AA1BF307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5163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760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8A2643-AC11-857A-7792-AA98C80C69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FE12984-1DCD-2A04-329B-662004BF249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462E40-757D-8F3B-6BC3-51D650C9D8B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téléphonait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souvent à ma mère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4996C29-6A21-CAAA-7F27-0F666BE7606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14DC3ED-090A-0261-84AE-9FF11347EB6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5B9883C-1784-1428-F72B-FE3AE16373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D3636DE-C629-A957-D1D7-8F1328EEC0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2225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06AE4B6D-98A4-AB56-83F5-954544E15B83}"/>
              </a:ext>
            </a:extLst>
          </p:cNvPr>
          <p:cNvSpPr txBox="1">
            <a:spLocks/>
          </p:cNvSpPr>
          <p:nvPr/>
        </p:nvSpPr>
        <p:spPr>
          <a:xfrm>
            <a:off x="2933067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B16AD7E-5331-822B-585C-F03F5B977343}"/>
              </a:ext>
            </a:extLst>
          </p:cNvPr>
          <p:cNvSpPr txBox="1">
            <a:spLocks/>
          </p:cNvSpPr>
          <p:nvPr/>
        </p:nvSpPr>
        <p:spPr>
          <a:xfrm>
            <a:off x="159760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BCC652C-C41C-6BCA-8D7F-4AAE6FCBE4DD}"/>
              </a:ext>
            </a:extLst>
          </p:cNvPr>
          <p:cNvSpPr txBox="1">
            <a:spLocks/>
          </p:cNvSpPr>
          <p:nvPr/>
        </p:nvSpPr>
        <p:spPr>
          <a:xfrm>
            <a:off x="50425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8E918C2-15C0-78D9-E5B1-A6B20A1D837A}"/>
              </a:ext>
            </a:extLst>
          </p:cNvPr>
          <p:cNvSpPr txBox="1">
            <a:spLocks/>
          </p:cNvSpPr>
          <p:nvPr/>
        </p:nvSpPr>
        <p:spPr>
          <a:xfrm>
            <a:off x="7555475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B2AA02E-9F70-7A49-6E21-68D94431A24B}"/>
              </a:ext>
            </a:extLst>
          </p:cNvPr>
          <p:cNvSpPr txBox="1">
            <a:spLocks/>
          </p:cNvSpPr>
          <p:nvPr/>
        </p:nvSpPr>
        <p:spPr>
          <a:xfrm>
            <a:off x="8799104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6483454B-FA4A-9FBA-CBD4-652845060E29}"/>
              </a:ext>
            </a:extLst>
          </p:cNvPr>
          <p:cNvSpPr txBox="1">
            <a:spLocks/>
          </p:cNvSpPr>
          <p:nvPr/>
        </p:nvSpPr>
        <p:spPr>
          <a:xfrm>
            <a:off x="941206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8D09F4C-FB65-4B1E-F75A-3F6CFD45219C}"/>
              </a:ext>
            </a:extLst>
          </p:cNvPr>
          <p:cNvSpPr txBox="1">
            <a:spLocks/>
          </p:cNvSpPr>
          <p:nvPr/>
        </p:nvSpPr>
        <p:spPr>
          <a:xfrm>
            <a:off x="1050221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6677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DCB4AF-95FB-58DD-9D92-228DCC8280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CD61393-09D9-1C8B-2BA7-683B2B5AE9C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D83B76-CB2C-0280-C931-AB4FA63B3EB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téléphonait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souvent à ma mère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0A50E7B-2B16-2F36-851F-51686938AB0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6CBCBBC-D376-AD5C-E12B-31E02B183F0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AF37F8B-F87C-087F-9EB6-80418DCCB4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47CBE62-B94D-A6D8-C38A-E092A57D1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7303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4BDD6309-888B-E27A-5CCE-9FCE9544F165}"/>
              </a:ext>
            </a:extLst>
          </p:cNvPr>
          <p:cNvSpPr txBox="1">
            <a:spLocks/>
          </p:cNvSpPr>
          <p:nvPr/>
        </p:nvSpPr>
        <p:spPr>
          <a:xfrm>
            <a:off x="2933067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5908E60-D588-1F6B-C6A5-C261E1E9383C}"/>
              </a:ext>
            </a:extLst>
          </p:cNvPr>
          <p:cNvSpPr txBox="1">
            <a:spLocks/>
          </p:cNvSpPr>
          <p:nvPr/>
        </p:nvSpPr>
        <p:spPr>
          <a:xfrm>
            <a:off x="159760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3DBDB8D-383E-822A-B9C2-1CB5047CE216}"/>
              </a:ext>
            </a:extLst>
          </p:cNvPr>
          <p:cNvSpPr txBox="1">
            <a:spLocks/>
          </p:cNvSpPr>
          <p:nvPr/>
        </p:nvSpPr>
        <p:spPr>
          <a:xfrm>
            <a:off x="50425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B24F343-22C8-D4E7-8927-7C392C59443D}"/>
              </a:ext>
            </a:extLst>
          </p:cNvPr>
          <p:cNvSpPr txBox="1">
            <a:spLocks/>
          </p:cNvSpPr>
          <p:nvPr/>
        </p:nvSpPr>
        <p:spPr>
          <a:xfrm>
            <a:off x="7555475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465DCC0-E3CF-6F8E-60C4-40BB8AE0EC76}"/>
              </a:ext>
            </a:extLst>
          </p:cNvPr>
          <p:cNvSpPr txBox="1">
            <a:spLocks/>
          </p:cNvSpPr>
          <p:nvPr/>
        </p:nvSpPr>
        <p:spPr>
          <a:xfrm>
            <a:off x="8799104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3A59367F-42AC-65CE-6963-2A9C37E7EE98}"/>
              </a:ext>
            </a:extLst>
          </p:cNvPr>
          <p:cNvSpPr txBox="1">
            <a:spLocks/>
          </p:cNvSpPr>
          <p:nvPr/>
        </p:nvSpPr>
        <p:spPr>
          <a:xfrm>
            <a:off x="941206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307EA16-B3A9-5BE2-E59F-DFEFF5C044CB}"/>
              </a:ext>
            </a:extLst>
          </p:cNvPr>
          <p:cNvSpPr txBox="1">
            <a:spLocks/>
          </p:cNvSpPr>
          <p:nvPr/>
        </p:nvSpPr>
        <p:spPr>
          <a:xfrm>
            <a:off x="1050221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1928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604D81-EE76-D5CD-9F83-CEC214BFE5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9233BB1-43C0-535B-1D0C-00783F7E51E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E7F80D3-B7F5-A97C-0BD6-01D595EF3DD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téléphonait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souvent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ma mère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9005A06-B757-ACC1-9D8F-30703870447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1B9CE38-170C-8911-4F6D-68BD48FBAA2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6EBB17A-AFDC-F5FD-C7EE-D740D4A140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85E7565-1CC4-5D5B-F3C3-A0B1D9534A4C}"/>
              </a:ext>
            </a:extLst>
          </p:cNvPr>
          <p:cNvSpPr txBox="1">
            <a:spLocks/>
          </p:cNvSpPr>
          <p:nvPr/>
        </p:nvSpPr>
        <p:spPr>
          <a:xfrm>
            <a:off x="4981498" y="259696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72574FB-C983-DB6C-3059-078B0BFA0B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47678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97CB172C-FAB6-DABB-1285-403E485028EF}"/>
              </a:ext>
            </a:extLst>
          </p:cNvPr>
          <p:cNvSpPr txBox="1">
            <a:spLocks/>
          </p:cNvSpPr>
          <p:nvPr/>
        </p:nvSpPr>
        <p:spPr>
          <a:xfrm>
            <a:off x="2933067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4CB31A25-DDDF-E664-B40F-E296A20C0D9B}"/>
              </a:ext>
            </a:extLst>
          </p:cNvPr>
          <p:cNvSpPr txBox="1">
            <a:spLocks/>
          </p:cNvSpPr>
          <p:nvPr/>
        </p:nvSpPr>
        <p:spPr>
          <a:xfrm>
            <a:off x="159760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22D53A0-B661-E441-D674-0E3645A45739}"/>
              </a:ext>
            </a:extLst>
          </p:cNvPr>
          <p:cNvSpPr txBox="1">
            <a:spLocks/>
          </p:cNvSpPr>
          <p:nvPr/>
        </p:nvSpPr>
        <p:spPr>
          <a:xfrm>
            <a:off x="2197555" y="259696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5D5B7C1B-9CEA-5378-F870-E355781BF72F}"/>
              </a:ext>
            </a:extLst>
          </p:cNvPr>
          <p:cNvSpPr txBox="1">
            <a:spLocks/>
          </p:cNvSpPr>
          <p:nvPr/>
        </p:nvSpPr>
        <p:spPr>
          <a:xfrm>
            <a:off x="50425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C223D62-074A-ED80-DD90-E7289BBFBBD9}"/>
              </a:ext>
            </a:extLst>
          </p:cNvPr>
          <p:cNvSpPr txBox="1">
            <a:spLocks/>
          </p:cNvSpPr>
          <p:nvPr/>
        </p:nvSpPr>
        <p:spPr>
          <a:xfrm>
            <a:off x="7555475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602AED0-ED44-B6C3-15D8-DFADDA0EC1B7}"/>
              </a:ext>
            </a:extLst>
          </p:cNvPr>
          <p:cNvSpPr txBox="1">
            <a:spLocks/>
          </p:cNvSpPr>
          <p:nvPr/>
        </p:nvSpPr>
        <p:spPr>
          <a:xfrm>
            <a:off x="8799104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416488D-6249-13F7-06AE-8EED25999098}"/>
              </a:ext>
            </a:extLst>
          </p:cNvPr>
          <p:cNvSpPr txBox="1">
            <a:spLocks/>
          </p:cNvSpPr>
          <p:nvPr/>
        </p:nvSpPr>
        <p:spPr>
          <a:xfrm>
            <a:off x="941206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DD803EAF-D704-7A81-6EA7-57C67868BDF9}"/>
              </a:ext>
            </a:extLst>
          </p:cNvPr>
          <p:cNvSpPr txBox="1">
            <a:spLocks/>
          </p:cNvSpPr>
          <p:nvPr/>
        </p:nvSpPr>
        <p:spPr>
          <a:xfrm>
            <a:off x="9291483" y="2596965"/>
            <a:ext cx="208826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2180E47-D33F-116B-F2CA-CE3FF1DB986F}"/>
              </a:ext>
            </a:extLst>
          </p:cNvPr>
          <p:cNvSpPr txBox="1">
            <a:spLocks/>
          </p:cNvSpPr>
          <p:nvPr/>
        </p:nvSpPr>
        <p:spPr>
          <a:xfrm>
            <a:off x="1050221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6556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CF3DAF-9FBE-27D4-0462-E82476105A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259826A-0D33-9D9A-4301-74B3306F2B4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E86CC8-9E9F-1B49-823E-E2E617AE5CB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téléphonait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souvent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ma mère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1B455EF-A15D-CAC8-2A55-0A22552C2E8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4DE5326-D17A-890B-93D2-E11BF8E2377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elles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0BB823C-3D89-E258-F663-3B1D6171A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45D8DFC-19F8-9EA4-209C-1FBD298577FD}"/>
              </a:ext>
            </a:extLst>
          </p:cNvPr>
          <p:cNvSpPr txBox="1">
            <a:spLocks/>
          </p:cNvSpPr>
          <p:nvPr/>
        </p:nvSpPr>
        <p:spPr>
          <a:xfrm>
            <a:off x="4981498" y="259696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7A03462-EE69-0C49-79FF-A1F38E184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20849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7838485-4F79-5145-A293-7916535DE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4EDA9F15-0EE2-5A75-3C41-9069CA1238EC}"/>
              </a:ext>
            </a:extLst>
          </p:cNvPr>
          <p:cNvSpPr txBox="1">
            <a:spLocks/>
          </p:cNvSpPr>
          <p:nvPr/>
        </p:nvSpPr>
        <p:spPr>
          <a:xfrm>
            <a:off x="2933067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5B9D450-D7A3-AFE7-49B7-725878EBF754}"/>
              </a:ext>
            </a:extLst>
          </p:cNvPr>
          <p:cNvSpPr txBox="1">
            <a:spLocks/>
          </p:cNvSpPr>
          <p:nvPr/>
        </p:nvSpPr>
        <p:spPr>
          <a:xfrm>
            <a:off x="159760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EAF6449F-0921-44F2-6A71-6910C473588D}"/>
              </a:ext>
            </a:extLst>
          </p:cNvPr>
          <p:cNvSpPr txBox="1">
            <a:spLocks/>
          </p:cNvSpPr>
          <p:nvPr/>
        </p:nvSpPr>
        <p:spPr>
          <a:xfrm>
            <a:off x="2197555" y="259696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A282336-8F5F-BF16-4E63-FE1F91F1A9BF}"/>
              </a:ext>
            </a:extLst>
          </p:cNvPr>
          <p:cNvSpPr txBox="1">
            <a:spLocks/>
          </p:cNvSpPr>
          <p:nvPr/>
        </p:nvSpPr>
        <p:spPr>
          <a:xfrm>
            <a:off x="50425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08034E4-2FA2-DE1B-6C40-218C2EE68AF4}"/>
              </a:ext>
            </a:extLst>
          </p:cNvPr>
          <p:cNvSpPr txBox="1">
            <a:spLocks/>
          </p:cNvSpPr>
          <p:nvPr/>
        </p:nvSpPr>
        <p:spPr>
          <a:xfrm>
            <a:off x="7555475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B91444B-927E-68F3-5399-F77924599AB4}"/>
              </a:ext>
            </a:extLst>
          </p:cNvPr>
          <p:cNvSpPr txBox="1">
            <a:spLocks/>
          </p:cNvSpPr>
          <p:nvPr/>
        </p:nvSpPr>
        <p:spPr>
          <a:xfrm>
            <a:off x="8799104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32777FD0-FA61-5825-D881-B71280E62D9F}"/>
              </a:ext>
            </a:extLst>
          </p:cNvPr>
          <p:cNvSpPr txBox="1">
            <a:spLocks/>
          </p:cNvSpPr>
          <p:nvPr/>
        </p:nvSpPr>
        <p:spPr>
          <a:xfrm>
            <a:off x="941206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452437CE-1B0B-0A5F-B3BB-AB022AB7B65F}"/>
              </a:ext>
            </a:extLst>
          </p:cNvPr>
          <p:cNvSpPr txBox="1">
            <a:spLocks/>
          </p:cNvSpPr>
          <p:nvPr/>
        </p:nvSpPr>
        <p:spPr>
          <a:xfrm>
            <a:off x="9291483" y="2596965"/>
            <a:ext cx="208826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073FFE4-F442-EFF4-D54F-60437FF6541E}"/>
              </a:ext>
            </a:extLst>
          </p:cNvPr>
          <p:cNvSpPr txBox="1">
            <a:spLocks/>
          </p:cNvSpPr>
          <p:nvPr/>
        </p:nvSpPr>
        <p:spPr>
          <a:xfrm>
            <a:off x="1050221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3049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50E968-48E2-CE29-CAF7-CEB571B2CF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CD80BCF-A3F2-426A-40EC-5A62A2FE51B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8F4527-F050-1527-5524-994A96FA8FC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téléphonait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souvent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ma mère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CC80DD5-0B91-C85A-6260-EDD24D82359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43C56AD-E41D-0F56-95FA-101CDBCAED3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elles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53F4ED5-21D3-535D-1B7E-C1DE322D3D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B1750BF-D6F5-10F0-F83C-210C05E7A5FB}"/>
              </a:ext>
            </a:extLst>
          </p:cNvPr>
          <p:cNvSpPr txBox="1">
            <a:spLocks/>
          </p:cNvSpPr>
          <p:nvPr/>
        </p:nvSpPr>
        <p:spPr>
          <a:xfrm>
            <a:off x="4981498" y="259696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FC5C41E-8D26-30C0-2969-748FE743DCC0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Elles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téléphonaient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souvent à ma mère.</a:t>
                      </a: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AC24FD75-0701-1706-F018-AA3246C65A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60907A4D-A074-AE7C-826B-F4674E335B61}"/>
              </a:ext>
            </a:extLst>
          </p:cNvPr>
          <p:cNvSpPr txBox="1">
            <a:spLocks/>
          </p:cNvSpPr>
          <p:nvPr/>
        </p:nvSpPr>
        <p:spPr>
          <a:xfrm>
            <a:off x="2933067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3B04C11-B019-1D12-6E63-C5AA3049393B}"/>
              </a:ext>
            </a:extLst>
          </p:cNvPr>
          <p:cNvSpPr txBox="1">
            <a:spLocks/>
          </p:cNvSpPr>
          <p:nvPr/>
        </p:nvSpPr>
        <p:spPr>
          <a:xfrm>
            <a:off x="159760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504CC6C-FECE-137F-2A45-06356CAAA56B}"/>
              </a:ext>
            </a:extLst>
          </p:cNvPr>
          <p:cNvSpPr txBox="1">
            <a:spLocks/>
          </p:cNvSpPr>
          <p:nvPr/>
        </p:nvSpPr>
        <p:spPr>
          <a:xfrm>
            <a:off x="2197555" y="259696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3D59CFF-FF4B-FEE6-3E55-07AEBAAD4A77}"/>
              </a:ext>
            </a:extLst>
          </p:cNvPr>
          <p:cNvSpPr txBox="1">
            <a:spLocks/>
          </p:cNvSpPr>
          <p:nvPr/>
        </p:nvSpPr>
        <p:spPr>
          <a:xfrm>
            <a:off x="50425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B7F8E74-41B6-ADE2-D0AB-B9270C02E313}"/>
              </a:ext>
            </a:extLst>
          </p:cNvPr>
          <p:cNvSpPr txBox="1">
            <a:spLocks/>
          </p:cNvSpPr>
          <p:nvPr/>
        </p:nvSpPr>
        <p:spPr>
          <a:xfrm>
            <a:off x="7555475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F57E538-C9B2-F201-B5C3-51134609DDF3}"/>
              </a:ext>
            </a:extLst>
          </p:cNvPr>
          <p:cNvSpPr txBox="1">
            <a:spLocks/>
          </p:cNvSpPr>
          <p:nvPr/>
        </p:nvSpPr>
        <p:spPr>
          <a:xfrm>
            <a:off x="8799104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EBA988E-DF1A-826F-AD37-795DCFE68289}"/>
              </a:ext>
            </a:extLst>
          </p:cNvPr>
          <p:cNvSpPr txBox="1">
            <a:spLocks/>
          </p:cNvSpPr>
          <p:nvPr/>
        </p:nvSpPr>
        <p:spPr>
          <a:xfrm>
            <a:off x="941206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061EF6A8-3D75-CFEB-7362-A4C09880219D}"/>
              </a:ext>
            </a:extLst>
          </p:cNvPr>
          <p:cNvSpPr txBox="1">
            <a:spLocks/>
          </p:cNvSpPr>
          <p:nvPr/>
        </p:nvSpPr>
        <p:spPr>
          <a:xfrm>
            <a:off x="9291483" y="2596965"/>
            <a:ext cx="208826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97C1CB0-3E48-C210-E71E-6E1E3766EFC4}"/>
              </a:ext>
            </a:extLst>
          </p:cNvPr>
          <p:cNvSpPr txBox="1">
            <a:spLocks/>
          </p:cNvSpPr>
          <p:nvPr/>
        </p:nvSpPr>
        <p:spPr>
          <a:xfrm>
            <a:off x="1050221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7647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B22B02-2655-588B-485C-7FC4070409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7177FA6-4759-8A02-0E88-108563D6651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72D720-5455-4144-9EB3-8EC3A6D83B6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dormi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sur le canapé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630A298-E508-4D4D-61F8-7F07B863009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BE9641B-6628-BD81-3E41-18204102B8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375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DA81F1-A532-6E06-6907-6F8C8A409B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CDE9379-C3F5-4253-3DFB-C9EA74A36CE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DFEE87-A828-2788-1B40-B8A6C08D249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dormi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sur le canapé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746AB4F-598D-0DCF-F5DD-23EEEA374F1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4A20311-D72D-B47C-18ED-F8C704E0586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E9F8AF3-DD76-1C9C-9A99-8762905089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994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BA914A-F66A-B310-E4DC-20A8214B47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320B0A5-2B67-5EFD-9CE1-4397C0CB02E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186AE6B-6384-051E-F4FB-FA69631A5D8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dormi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sur le canapé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DDEA13A-FCC8-EDF2-92A0-7C81A8AC4E4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8D9F1E9-1685-CC0A-450E-92D1CF8BBF4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E5D1EA2-072E-31A0-CA0F-7E0D097328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5FD058E-0145-40D3-ACFA-3D8DA4C5A9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88029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7728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8F52C2-F487-A78A-4071-1689055876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FF07FCB-F8F4-6CC1-0CD2-DF6B1BC7A40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0583DB-9E7A-2864-8628-A37D8DA4CE3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dormi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sur le canapé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19A9D71-ACC5-FDBE-36B4-8855E6D9E81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A0554F6-D315-BD66-F991-50D01EA1EE0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347615B-2E5D-84A7-B6C2-D2F477463D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8ACF87C-E2C5-E324-F1A1-8FC0E5169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720663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3736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2207F6-2ED7-6EFC-17B2-79352CCAC7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6722FB2-FD28-9B49-9F54-3EA90B4CB29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E09FA1-33C6-DD52-FFDB-B5D82AAD2F5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dormi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sur le canapé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0ED9A01-7D31-D93F-C80F-6791B3FA2D9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1A70EFD-12A3-1C49-0A37-D1297042C36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B812C85-4C08-77A2-0A00-95A185ED8E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3B01A34-A518-2438-BC16-06FA79865C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58919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16870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678107-4194-1E62-55A4-0478AB7EDE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42A8781-1FEA-CB4C-12E0-1719B830D8A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EB898D-8ABA-8BF9-5067-6070F56C932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dormi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sur le canapé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467B388-7905-2CCE-8C39-1526A478BA1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371C4A5-64C3-0502-00FA-8224284E8AC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D52042E-4C2C-1A99-2972-020E8C5714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CC67351-CF7E-F491-4E57-018B6C632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98187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1E702F60-3FC9-E1DD-FF71-D3CC1B729C46}"/>
              </a:ext>
            </a:extLst>
          </p:cNvPr>
          <p:cNvSpPr txBox="1">
            <a:spLocks/>
          </p:cNvSpPr>
          <p:nvPr/>
        </p:nvSpPr>
        <p:spPr>
          <a:xfrm>
            <a:off x="3513171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DC84A23-7494-38D1-E0C5-3058ADA0AAB7}"/>
              </a:ext>
            </a:extLst>
          </p:cNvPr>
          <p:cNvSpPr txBox="1">
            <a:spLocks/>
          </p:cNvSpPr>
          <p:nvPr/>
        </p:nvSpPr>
        <p:spPr>
          <a:xfrm>
            <a:off x="2413678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96045EF-81E1-6EF4-0462-37A8DA02E415}"/>
              </a:ext>
            </a:extLst>
          </p:cNvPr>
          <p:cNvSpPr txBox="1">
            <a:spLocks/>
          </p:cNvSpPr>
          <p:nvPr/>
        </p:nvSpPr>
        <p:spPr>
          <a:xfrm>
            <a:off x="4495251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3B7C742-5CDB-06A0-61A0-45FC0072EF85}"/>
              </a:ext>
            </a:extLst>
          </p:cNvPr>
          <p:cNvSpPr txBox="1">
            <a:spLocks/>
          </p:cNvSpPr>
          <p:nvPr/>
        </p:nvSpPr>
        <p:spPr>
          <a:xfrm>
            <a:off x="552434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0EAB3B9-C7E9-31D8-A3C3-02096029CDAB}"/>
              </a:ext>
            </a:extLst>
          </p:cNvPr>
          <p:cNvSpPr txBox="1">
            <a:spLocks/>
          </p:cNvSpPr>
          <p:nvPr/>
        </p:nvSpPr>
        <p:spPr>
          <a:xfrm>
            <a:off x="684755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EF5B04D-FB01-75B4-4F37-E2060CE3D983}"/>
              </a:ext>
            </a:extLst>
          </p:cNvPr>
          <p:cNvSpPr txBox="1">
            <a:spLocks/>
          </p:cNvSpPr>
          <p:nvPr/>
        </p:nvSpPr>
        <p:spPr>
          <a:xfrm>
            <a:off x="757990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C0169F8-8ADC-98EC-4B3F-F34303E78E84}"/>
              </a:ext>
            </a:extLst>
          </p:cNvPr>
          <p:cNvSpPr txBox="1">
            <a:spLocks/>
          </p:cNvSpPr>
          <p:nvPr/>
        </p:nvSpPr>
        <p:spPr>
          <a:xfrm>
            <a:off x="882860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18067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A6A869-79D7-344A-E54B-78C4AAE27D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79B5B23-D17A-7F1F-4E62-DC311397E97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06EBFC6-0056-E749-B6C0-321F6F9E1E5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dormi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sur le canapé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E3F4291-3414-C116-1FF4-C93D080308A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ACA29FD-1AAD-E299-830C-80D626A421C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549BD8C-F4C8-49C7-2322-087DC3A0CA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A4C02B5-0C3D-F616-6441-E11F23A88B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3495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39D59ED9-D4A5-41F1-DF80-7EF647353F17}"/>
              </a:ext>
            </a:extLst>
          </p:cNvPr>
          <p:cNvSpPr txBox="1">
            <a:spLocks/>
          </p:cNvSpPr>
          <p:nvPr/>
        </p:nvSpPr>
        <p:spPr>
          <a:xfrm>
            <a:off x="3513171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9C3D077-AAB4-3F2A-6A45-877642DBF1C2}"/>
              </a:ext>
            </a:extLst>
          </p:cNvPr>
          <p:cNvSpPr txBox="1">
            <a:spLocks/>
          </p:cNvSpPr>
          <p:nvPr/>
        </p:nvSpPr>
        <p:spPr>
          <a:xfrm>
            <a:off x="2413678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D8AD245-750A-33CC-DF19-65B9F5DEFF6A}"/>
              </a:ext>
            </a:extLst>
          </p:cNvPr>
          <p:cNvSpPr txBox="1">
            <a:spLocks/>
          </p:cNvSpPr>
          <p:nvPr/>
        </p:nvSpPr>
        <p:spPr>
          <a:xfrm>
            <a:off x="4495251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CBCEB05-DB1D-01B6-D79D-E50FF4DBF542}"/>
              </a:ext>
            </a:extLst>
          </p:cNvPr>
          <p:cNvSpPr txBox="1">
            <a:spLocks/>
          </p:cNvSpPr>
          <p:nvPr/>
        </p:nvSpPr>
        <p:spPr>
          <a:xfrm>
            <a:off x="552434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76F0106-C5EB-E5AA-52D7-78937270D19F}"/>
              </a:ext>
            </a:extLst>
          </p:cNvPr>
          <p:cNvSpPr txBox="1">
            <a:spLocks/>
          </p:cNvSpPr>
          <p:nvPr/>
        </p:nvSpPr>
        <p:spPr>
          <a:xfrm>
            <a:off x="684755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A05E8D4-35ED-8B30-3D70-2461B35D5932}"/>
              </a:ext>
            </a:extLst>
          </p:cNvPr>
          <p:cNvSpPr txBox="1">
            <a:spLocks/>
          </p:cNvSpPr>
          <p:nvPr/>
        </p:nvSpPr>
        <p:spPr>
          <a:xfrm>
            <a:off x="757990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A7DA192F-EBF1-C2A4-72EA-E4E007D6D6B5}"/>
              </a:ext>
            </a:extLst>
          </p:cNvPr>
          <p:cNvSpPr txBox="1">
            <a:spLocks/>
          </p:cNvSpPr>
          <p:nvPr/>
        </p:nvSpPr>
        <p:spPr>
          <a:xfrm>
            <a:off x="882860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6105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D1FA6D-200E-920D-8428-EF5447D20F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293D28A-2E5C-59BA-D515-D2FCA6F9E5B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AEB351C-3B06-6B5A-DC6B-B1B9DBC717F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dormi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sur le canapé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069F403-354E-9A8D-563C-B08F3F6A83C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445B4ED-8FEB-9ACF-DEAC-18A2C4DD979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1FB7AE9-7381-61B9-568E-6308887A92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6512850-1023-65A7-0EAD-E22F4276432D}"/>
              </a:ext>
            </a:extLst>
          </p:cNvPr>
          <p:cNvSpPr txBox="1">
            <a:spLocks/>
          </p:cNvSpPr>
          <p:nvPr/>
        </p:nvSpPr>
        <p:spPr>
          <a:xfrm>
            <a:off x="5151720" y="26644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B66FD52-54E2-5A0B-06CB-7AE8D4DCC7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53978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EFBAA629-C0DB-753C-77D6-323B9AF705A9}"/>
              </a:ext>
            </a:extLst>
          </p:cNvPr>
          <p:cNvSpPr txBox="1">
            <a:spLocks/>
          </p:cNvSpPr>
          <p:nvPr/>
        </p:nvSpPr>
        <p:spPr>
          <a:xfrm>
            <a:off x="3513171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F890AA56-ACF7-FD2F-CCB6-AC87983D425D}"/>
              </a:ext>
            </a:extLst>
          </p:cNvPr>
          <p:cNvSpPr txBox="1">
            <a:spLocks/>
          </p:cNvSpPr>
          <p:nvPr/>
        </p:nvSpPr>
        <p:spPr>
          <a:xfrm>
            <a:off x="2413678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4AF692C-9F70-DE4A-145F-6F91A33A8AD9}"/>
              </a:ext>
            </a:extLst>
          </p:cNvPr>
          <p:cNvSpPr txBox="1">
            <a:spLocks/>
          </p:cNvSpPr>
          <p:nvPr/>
        </p:nvSpPr>
        <p:spPr>
          <a:xfrm>
            <a:off x="4495251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1F5DFD1-EA76-14D2-6E42-57374909A515}"/>
              </a:ext>
            </a:extLst>
          </p:cNvPr>
          <p:cNvSpPr txBox="1">
            <a:spLocks/>
          </p:cNvSpPr>
          <p:nvPr/>
        </p:nvSpPr>
        <p:spPr>
          <a:xfrm>
            <a:off x="3011513" y="26644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5E484382-670F-F198-D32C-53534E6B8BF0}"/>
              </a:ext>
            </a:extLst>
          </p:cNvPr>
          <p:cNvSpPr txBox="1">
            <a:spLocks/>
          </p:cNvSpPr>
          <p:nvPr/>
        </p:nvSpPr>
        <p:spPr>
          <a:xfrm>
            <a:off x="552434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6590E19-050E-44EF-D695-981968D24FE7}"/>
              </a:ext>
            </a:extLst>
          </p:cNvPr>
          <p:cNvSpPr txBox="1">
            <a:spLocks/>
          </p:cNvSpPr>
          <p:nvPr/>
        </p:nvSpPr>
        <p:spPr>
          <a:xfrm>
            <a:off x="684755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7123937-1181-2556-70BD-1178256429D0}"/>
              </a:ext>
            </a:extLst>
          </p:cNvPr>
          <p:cNvSpPr txBox="1">
            <a:spLocks/>
          </p:cNvSpPr>
          <p:nvPr/>
        </p:nvSpPr>
        <p:spPr>
          <a:xfrm>
            <a:off x="757990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068913A0-9742-FE11-74BD-A4A69C98B794}"/>
              </a:ext>
            </a:extLst>
          </p:cNvPr>
          <p:cNvSpPr txBox="1">
            <a:spLocks/>
          </p:cNvSpPr>
          <p:nvPr/>
        </p:nvSpPr>
        <p:spPr>
          <a:xfrm>
            <a:off x="882860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00278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EEA7A-BF5E-E977-5B8F-AD4AA85E2B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367CCA0-2762-C3D0-DB4B-0FA5ED725E5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42140A-008B-3C6E-65C5-5150D3A71CB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dormi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sur le canapé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8C8DCDB-B1AC-BA06-1CF0-498AA68B678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A9FA41A-BC3E-3479-F788-4406201B155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je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9968DD2-EE68-F67D-592B-24DFE3C23C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DFF55C5-DEEB-3223-53D1-8E1C21640021}"/>
              </a:ext>
            </a:extLst>
          </p:cNvPr>
          <p:cNvSpPr txBox="1">
            <a:spLocks/>
          </p:cNvSpPr>
          <p:nvPr/>
        </p:nvSpPr>
        <p:spPr>
          <a:xfrm>
            <a:off x="5151720" y="26644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93DE8B0-6AA2-F8B5-2391-0DDA3E4A03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90770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E072A383-6EC4-F73B-E5C1-60478B07D4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40293EE8-9984-9496-7421-C08174E55424}"/>
              </a:ext>
            </a:extLst>
          </p:cNvPr>
          <p:cNvSpPr txBox="1">
            <a:spLocks/>
          </p:cNvSpPr>
          <p:nvPr/>
        </p:nvSpPr>
        <p:spPr>
          <a:xfrm>
            <a:off x="3513171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783FA103-B1B6-ADF5-B49C-B7DA1C43F222}"/>
              </a:ext>
            </a:extLst>
          </p:cNvPr>
          <p:cNvSpPr txBox="1">
            <a:spLocks/>
          </p:cNvSpPr>
          <p:nvPr/>
        </p:nvSpPr>
        <p:spPr>
          <a:xfrm>
            <a:off x="2413678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DCE83E7-B3D9-32A8-738A-25089C64FA93}"/>
              </a:ext>
            </a:extLst>
          </p:cNvPr>
          <p:cNvSpPr txBox="1">
            <a:spLocks/>
          </p:cNvSpPr>
          <p:nvPr/>
        </p:nvSpPr>
        <p:spPr>
          <a:xfrm>
            <a:off x="4495251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EF12AF72-B281-8973-C08D-EF008D6EDACE}"/>
              </a:ext>
            </a:extLst>
          </p:cNvPr>
          <p:cNvSpPr txBox="1">
            <a:spLocks/>
          </p:cNvSpPr>
          <p:nvPr/>
        </p:nvSpPr>
        <p:spPr>
          <a:xfrm>
            <a:off x="3011513" y="26644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969B598-F22C-9046-E81C-D884CE0394DA}"/>
              </a:ext>
            </a:extLst>
          </p:cNvPr>
          <p:cNvSpPr txBox="1">
            <a:spLocks/>
          </p:cNvSpPr>
          <p:nvPr/>
        </p:nvSpPr>
        <p:spPr>
          <a:xfrm>
            <a:off x="552434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F29222B-4F5F-A815-BE66-D80C1D8C874C}"/>
              </a:ext>
            </a:extLst>
          </p:cNvPr>
          <p:cNvSpPr txBox="1">
            <a:spLocks/>
          </p:cNvSpPr>
          <p:nvPr/>
        </p:nvSpPr>
        <p:spPr>
          <a:xfrm>
            <a:off x="684755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BAE0E90-4AF9-B48E-8CEE-B677A1F52BB7}"/>
              </a:ext>
            </a:extLst>
          </p:cNvPr>
          <p:cNvSpPr txBox="1">
            <a:spLocks/>
          </p:cNvSpPr>
          <p:nvPr/>
        </p:nvSpPr>
        <p:spPr>
          <a:xfrm>
            <a:off x="757990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3E24139A-9768-02A2-3BD3-2A4E5CCE205A}"/>
              </a:ext>
            </a:extLst>
          </p:cNvPr>
          <p:cNvSpPr txBox="1">
            <a:spLocks/>
          </p:cNvSpPr>
          <p:nvPr/>
        </p:nvSpPr>
        <p:spPr>
          <a:xfrm>
            <a:off x="882860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29667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C5C49E-A914-4FA0-4F50-61DE5F1C86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DA42F8A-B114-4934-11C1-13C76788DA9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E317949-35A1-7BEE-A599-32E58C9B688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dormi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sur le canapé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D2676F6-6DDF-D1F9-1E65-C4F7C675359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35EFDA4-EB49-AF07-9C19-D8A63C41CF4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je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3FD2D56-1658-555C-CA57-15B51E698A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B85A3BD-F314-16CB-0E75-EA91F172723C}"/>
              </a:ext>
            </a:extLst>
          </p:cNvPr>
          <p:cNvSpPr txBox="1">
            <a:spLocks/>
          </p:cNvSpPr>
          <p:nvPr/>
        </p:nvSpPr>
        <p:spPr>
          <a:xfrm>
            <a:off x="5151720" y="26644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5AEC687-4E2F-1B90-8D29-4D503572661E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J’ai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dormi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sur le canapé ?</a:t>
                      </a: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1FDAA032-418E-24A4-2EC0-E38CD0A90B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BEA45E74-423F-3929-EBD4-EE7BF1740A39}"/>
              </a:ext>
            </a:extLst>
          </p:cNvPr>
          <p:cNvSpPr txBox="1">
            <a:spLocks/>
          </p:cNvSpPr>
          <p:nvPr/>
        </p:nvSpPr>
        <p:spPr>
          <a:xfrm>
            <a:off x="3513171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70DC0D8-9CA7-0045-ACAD-F19B43ED82D0}"/>
              </a:ext>
            </a:extLst>
          </p:cNvPr>
          <p:cNvSpPr txBox="1">
            <a:spLocks/>
          </p:cNvSpPr>
          <p:nvPr/>
        </p:nvSpPr>
        <p:spPr>
          <a:xfrm>
            <a:off x="2413678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FC58969-8F0C-51A4-871D-C19AE398FE8F}"/>
              </a:ext>
            </a:extLst>
          </p:cNvPr>
          <p:cNvSpPr txBox="1">
            <a:spLocks/>
          </p:cNvSpPr>
          <p:nvPr/>
        </p:nvSpPr>
        <p:spPr>
          <a:xfrm>
            <a:off x="4495251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9033E1D-A36F-64B8-EB92-9577BF6CBDA8}"/>
              </a:ext>
            </a:extLst>
          </p:cNvPr>
          <p:cNvSpPr txBox="1">
            <a:spLocks/>
          </p:cNvSpPr>
          <p:nvPr/>
        </p:nvSpPr>
        <p:spPr>
          <a:xfrm>
            <a:off x="3011513" y="26644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729DE30-DC5A-E338-9D1B-27F86A24CB5D}"/>
              </a:ext>
            </a:extLst>
          </p:cNvPr>
          <p:cNvSpPr txBox="1">
            <a:spLocks/>
          </p:cNvSpPr>
          <p:nvPr/>
        </p:nvSpPr>
        <p:spPr>
          <a:xfrm>
            <a:off x="552434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143FCE7-5665-9B80-C18C-9606F38F589F}"/>
              </a:ext>
            </a:extLst>
          </p:cNvPr>
          <p:cNvSpPr txBox="1">
            <a:spLocks/>
          </p:cNvSpPr>
          <p:nvPr/>
        </p:nvSpPr>
        <p:spPr>
          <a:xfrm>
            <a:off x="684755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53E0F4CD-3D71-6202-5A3D-3724A12372C4}"/>
              </a:ext>
            </a:extLst>
          </p:cNvPr>
          <p:cNvSpPr txBox="1">
            <a:spLocks/>
          </p:cNvSpPr>
          <p:nvPr/>
        </p:nvSpPr>
        <p:spPr>
          <a:xfrm>
            <a:off x="757990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E7CBEBC-4875-5399-C04E-DC5E66BB3A6B}"/>
              </a:ext>
            </a:extLst>
          </p:cNvPr>
          <p:cNvSpPr txBox="1">
            <a:spLocks/>
          </p:cNvSpPr>
          <p:nvPr/>
        </p:nvSpPr>
        <p:spPr>
          <a:xfrm>
            <a:off x="882860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12760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CE788B-C459-F2CF-3EE1-33E8215F7D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6C00862-1445-10FA-E898-AE5F3FFBD79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A9C2310-9BE5-CD73-AEA9-443C76EFEF8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écouteront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leur chanson préférée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46BB38A-B0FB-2D69-E01C-BB673D4823A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285838B-4243-F2B3-47F8-067947E47C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346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C00E7D-CD1F-49BD-98F5-BFB09591FD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B1A8330-698E-16EE-CAE9-1348F1865C2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8B0499-C2B6-EC61-59C6-C45B17CBAC7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écouteront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leur chanson préférée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DBC83B0-51EA-9582-CA69-0625082F058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250CA73-1710-DE97-BD07-2EAF91A0CD7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DCD66E8-B2F8-0A88-D2B3-6A224F2CBA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2947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92DC9A-A5EF-BA4C-4854-C1BB58757B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03AE5AE-5604-CD2E-A3C1-E5B26740DAF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FF0BBE5-E685-EE50-5797-78AB26C83C2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écouteront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leur chanson préférée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680A5E4-6609-6F69-8028-062C1506D06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428BFF3-1CD1-C7A9-267D-BF6C0C9A80E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00A4A7B-398E-048B-4FD4-8CFC9B5059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F39E6E4-F18F-67EC-B524-7FE5D68CD5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64356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7514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F7DCE6-F120-39DA-E5AE-ABC046E85E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44620C1-216C-8650-0198-F04AB401388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B29EF64-1E1A-5967-C16D-848052FC798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écouteront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leur chanson préférée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DB3F80A-C4C0-5205-F9C3-A4537F84462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581C0B4-5214-EC18-7548-E9AA4676CA8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D84D87F-3E3B-2895-3374-BE2A89F18D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0D78B4E-A360-8F50-5539-B6BFCF532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55823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6015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21D82C-DD8E-B58D-44AD-896644D502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4A4C21C-0000-7C2C-DA1E-8EBBD0820E1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8F8666-A42B-FFDC-964F-6BAE9B8DEB6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écouteront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leur chanson préférée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B7141CC-A101-A4C2-2B93-FF915F0FCE3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9418296-98CA-0BC4-B6EA-074D2FCDAE0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27C54E8-83D3-1DAB-03DD-4AB43644D5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3F70994-FF21-65B0-9537-6C55783AA6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42079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8511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47A6B4-28B7-0C12-0F51-4BF339FA4E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307ACDA-474C-47D9-96C5-BCCED8BEC83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838AE0B-BBF3-C53C-CFAF-0410B2D5BFA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écouteront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leur chanson préférée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9E313A0-1D3E-794B-73D7-97CD177EEA0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F6711CE-F310-311A-64C9-0E10BADE250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1914539-068C-5F83-2B6F-A4EFF86544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172AFBB-41DA-7036-5B65-3CBA03E1F5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84642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9CFE66C4-FD93-64DC-BCFD-7014029DD649}"/>
              </a:ext>
            </a:extLst>
          </p:cNvPr>
          <p:cNvSpPr txBox="1">
            <a:spLocks/>
          </p:cNvSpPr>
          <p:nvPr/>
        </p:nvSpPr>
        <p:spPr>
          <a:xfrm>
            <a:off x="182202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19AC7B8-133F-8836-2C7B-65F76890EAAA}"/>
              </a:ext>
            </a:extLst>
          </p:cNvPr>
          <p:cNvSpPr txBox="1">
            <a:spLocks/>
          </p:cNvSpPr>
          <p:nvPr/>
        </p:nvSpPr>
        <p:spPr>
          <a:xfrm>
            <a:off x="344320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4FFDAD6-7496-2364-987C-31D1F2015609}"/>
              </a:ext>
            </a:extLst>
          </p:cNvPr>
          <p:cNvSpPr txBox="1">
            <a:spLocks/>
          </p:cNvSpPr>
          <p:nvPr/>
        </p:nvSpPr>
        <p:spPr>
          <a:xfrm>
            <a:off x="557350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2533681-828D-5F5E-B6FC-B9A6F27A20AF}"/>
              </a:ext>
            </a:extLst>
          </p:cNvPr>
          <p:cNvSpPr txBox="1">
            <a:spLocks/>
          </p:cNvSpPr>
          <p:nvPr/>
        </p:nvSpPr>
        <p:spPr>
          <a:xfrm>
            <a:off x="735883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D4A1730-62E1-1150-A3EA-852C99D7EE15}"/>
              </a:ext>
            </a:extLst>
          </p:cNvPr>
          <p:cNvSpPr txBox="1">
            <a:spLocks/>
          </p:cNvSpPr>
          <p:nvPr/>
        </p:nvSpPr>
        <p:spPr>
          <a:xfrm>
            <a:off x="958568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35586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F8EFF-7EFD-4A90-4894-50843F9E2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083B19D-AEDB-B502-3898-1CDD4B9155C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1B3E60-69FF-94BD-0168-FC921EA07B9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écouteront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leur chanson préférée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F2192ED-3E67-7C17-9653-EC2CBDD2181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38E7177-C0F3-E260-D8BF-543A9E2288C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C104B64-2ED9-E557-00BC-2116418DF6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0B11166-4DAC-FA87-B642-71FDF59499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48035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8F15ED71-87A4-EA6C-1B16-CA931B52C8D2}"/>
              </a:ext>
            </a:extLst>
          </p:cNvPr>
          <p:cNvSpPr txBox="1">
            <a:spLocks/>
          </p:cNvSpPr>
          <p:nvPr/>
        </p:nvSpPr>
        <p:spPr>
          <a:xfrm>
            <a:off x="182202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A7C7BAD-546A-376F-1063-DCB0B963D46E}"/>
              </a:ext>
            </a:extLst>
          </p:cNvPr>
          <p:cNvSpPr txBox="1">
            <a:spLocks/>
          </p:cNvSpPr>
          <p:nvPr/>
        </p:nvSpPr>
        <p:spPr>
          <a:xfrm>
            <a:off x="344320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B64855D-1ADD-A06C-C74C-528547E26FB7}"/>
              </a:ext>
            </a:extLst>
          </p:cNvPr>
          <p:cNvSpPr txBox="1">
            <a:spLocks/>
          </p:cNvSpPr>
          <p:nvPr/>
        </p:nvSpPr>
        <p:spPr>
          <a:xfrm>
            <a:off x="557350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38BDF40-48DB-759A-C9B0-4FE7C88E9EBA}"/>
              </a:ext>
            </a:extLst>
          </p:cNvPr>
          <p:cNvSpPr txBox="1">
            <a:spLocks/>
          </p:cNvSpPr>
          <p:nvPr/>
        </p:nvSpPr>
        <p:spPr>
          <a:xfrm>
            <a:off x="735883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2683D6E-3364-588B-AA87-3ADD21DDF6BC}"/>
              </a:ext>
            </a:extLst>
          </p:cNvPr>
          <p:cNvSpPr txBox="1">
            <a:spLocks/>
          </p:cNvSpPr>
          <p:nvPr/>
        </p:nvSpPr>
        <p:spPr>
          <a:xfrm>
            <a:off x="958568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07200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9AD250-A998-A48B-E4A7-42F972006F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DB7B0E0-899B-67E1-0058-74AE54C3BFB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691EAD-AB30-B4F0-8BBD-21BD608E495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écouteront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leur chanson préférée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C44277A-7535-4416-7C07-80A0AFF4475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DE1B7FB-68E9-2C5C-5D88-320D9A415C9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8821ECD-A15E-3F1F-8D99-D193AFDBFF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214B318-7078-DC0F-9604-98E2892CFA4C}"/>
              </a:ext>
            </a:extLst>
          </p:cNvPr>
          <p:cNvSpPr txBox="1">
            <a:spLocks/>
          </p:cNvSpPr>
          <p:nvPr/>
        </p:nvSpPr>
        <p:spPr>
          <a:xfrm>
            <a:off x="3407785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1CF5D27-6C7C-303D-8D00-3D90804D3E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290255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31E9267B-A026-13C3-FDFC-DC7FB2ADEB58}"/>
              </a:ext>
            </a:extLst>
          </p:cNvPr>
          <p:cNvSpPr txBox="1">
            <a:spLocks/>
          </p:cNvSpPr>
          <p:nvPr/>
        </p:nvSpPr>
        <p:spPr>
          <a:xfrm>
            <a:off x="182202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7BEF600-0B43-F26D-92C1-AFE47CFC9C13}"/>
              </a:ext>
            </a:extLst>
          </p:cNvPr>
          <p:cNvSpPr txBox="1">
            <a:spLocks/>
          </p:cNvSpPr>
          <p:nvPr/>
        </p:nvSpPr>
        <p:spPr>
          <a:xfrm>
            <a:off x="344320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C74096D-6E88-B43B-AC1D-10D3882A1AB7}"/>
              </a:ext>
            </a:extLst>
          </p:cNvPr>
          <p:cNvSpPr txBox="1">
            <a:spLocks/>
          </p:cNvSpPr>
          <p:nvPr/>
        </p:nvSpPr>
        <p:spPr>
          <a:xfrm>
            <a:off x="1621687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BAC440C-E25E-2203-0A6D-1B2C8822D8E2}"/>
              </a:ext>
            </a:extLst>
          </p:cNvPr>
          <p:cNvSpPr txBox="1">
            <a:spLocks/>
          </p:cNvSpPr>
          <p:nvPr/>
        </p:nvSpPr>
        <p:spPr>
          <a:xfrm>
            <a:off x="557350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3100F7F-1371-802B-60D9-2BBBDCD5900D}"/>
              </a:ext>
            </a:extLst>
          </p:cNvPr>
          <p:cNvSpPr txBox="1">
            <a:spLocks/>
          </p:cNvSpPr>
          <p:nvPr/>
        </p:nvSpPr>
        <p:spPr>
          <a:xfrm>
            <a:off x="735883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B68281EB-0E17-A288-D17B-B7CBB567108B}"/>
              </a:ext>
            </a:extLst>
          </p:cNvPr>
          <p:cNvSpPr txBox="1">
            <a:spLocks/>
          </p:cNvSpPr>
          <p:nvPr/>
        </p:nvSpPr>
        <p:spPr>
          <a:xfrm>
            <a:off x="958568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1D9DA71-3FFA-3AC8-CF16-9E29552E1F44}"/>
              </a:ext>
            </a:extLst>
          </p:cNvPr>
          <p:cNvSpPr txBox="1">
            <a:spLocks/>
          </p:cNvSpPr>
          <p:nvPr/>
        </p:nvSpPr>
        <p:spPr>
          <a:xfrm>
            <a:off x="7316660" y="2649868"/>
            <a:ext cx="173884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23637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0EB03C-1A73-5B45-16D7-0177D16378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FF77C6C-70D1-1694-AABC-661722E7413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8F4A64A-13E9-A986-FF23-0DD3C8512E7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écouteront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leur chanson préférée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F4310FC-E0F2-4FFD-560F-B33E75ECE52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9A26177-E7CE-0392-5EAE-BBEC19FBFB1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tu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798798D-93EA-84D7-D561-703F1A6800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6BCED8E-F769-16F0-B91D-557B75D5AFB9}"/>
              </a:ext>
            </a:extLst>
          </p:cNvPr>
          <p:cNvSpPr txBox="1">
            <a:spLocks/>
          </p:cNvSpPr>
          <p:nvPr/>
        </p:nvSpPr>
        <p:spPr>
          <a:xfrm>
            <a:off x="3407785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5972707-5D66-A628-B8E4-39DEF681D5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19331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7161E6A-EBB2-8474-CCA8-DD9347C37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C6AE9B93-DA49-5293-EE34-729FCE6975D5}"/>
              </a:ext>
            </a:extLst>
          </p:cNvPr>
          <p:cNvSpPr txBox="1">
            <a:spLocks/>
          </p:cNvSpPr>
          <p:nvPr/>
        </p:nvSpPr>
        <p:spPr>
          <a:xfrm>
            <a:off x="182202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F23EC52-F769-18D6-304E-1F057DADBAC5}"/>
              </a:ext>
            </a:extLst>
          </p:cNvPr>
          <p:cNvSpPr txBox="1">
            <a:spLocks/>
          </p:cNvSpPr>
          <p:nvPr/>
        </p:nvSpPr>
        <p:spPr>
          <a:xfrm>
            <a:off x="344320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BDDD525-C4AA-5D41-8E58-15D4800662C2}"/>
              </a:ext>
            </a:extLst>
          </p:cNvPr>
          <p:cNvSpPr txBox="1">
            <a:spLocks/>
          </p:cNvSpPr>
          <p:nvPr/>
        </p:nvSpPr>
        <p:spPr>
          <a:xfrm>
            <a:off x="1621687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58E7F5F-E0AC-7DED-56BF-B07877802602}"/>
              </a:ext>
            </a:extLst>
          </p:cNvPr>
          <p:cNvSpPr txBox="1">
            <a:spLocks/>
          </p:cNvSpPr>
          <p:nvPr/>
        </p:nvSpPr>
        <p:spPr>
          <a:xfrm>
            <a:off x="557350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E921200-1002-77D1-0629-C95092ADAAA5}"/>
              </a:ext>
            </a:extLst>
          </p:cNvPr>
          <p:cNvSpPr txBox="1">
            <a:spLocks/>
          </p:cNvSpPr>
          <p:nvPr/>
        </p:nvSpPr>
        <p:spPr>
          <a:xfrm>
            <a:off x="735883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8B7D2C8D-E57A-C94F-3D8E-AE0EF040F418}"/>
              </a:ext>
            </a:extLst>
          </p:cNvPr>
          <p:cNvSpPr txBox="1">
            <a:spLocks/>
          </p:cNvSpPr>
          <p:nvPr/>
        </p:nvSpPr>
        <p:spPr>
          <a:xfrm>
            <a:off x="958568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C99D7D1-776F-FF5D-1761-C98D22DB3146}"/>
              </a:ext>
            </a:extLst>
          </p:cNvPr>
          <p:cNvSpPr txBox="1">
            <a:spLocks/>
          </p:cNvSpPr>
          <p:nvPr/>
        </p:nvSpPr>
        <p:spPr>
          <a:xfrm>
            <a:off x="7316660" y="2649868"/>
            <a:ext cx="173884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14600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6E22BB-5E4F-A461-E1E8-E98DEC4944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DBF6E4A-0F08-09B1-B5B3-81A846EDB20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D69A34-EB78-9B2A-9B3F-634DDD27F83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écouteront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leur chanson préférée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1FA20B3-A859-7A8E-037B-50358A02C4F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9EAE7D7-95F7-4093-B05D-6C701EEF1AB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tu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D7B62CA-27C9-C94D-19D3-691237E376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B6E797C-0920-4C9E-7D4A-029992F39A5F}"/>
              </a:ext>
            </a:extLst>
          </p:cNvPr>
          <p:cNvSpPr txBox="1">
            <a:spLocks/>
          </p:cNvSpPr>
          <p:nvPr/>
        </p:nvSpPr>
        <p:spPr>
          <a:xfrm>
            <a:off x="3407785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B5A7023-B9F8-5F26-F313-A9461A0F6913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Tu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écouteras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ta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chanson préférée.</a:t>
                      </a: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EDFFD7E3-F332-83A2-AE9F-A0ACF57F73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902089A9-06A3-D501-F7C4-EF12E7AC604B}"/>
              </a:ext>
            </a:extLst>
          </p:cNvPr>
          <p:cNvSpPr txBox="1">
            <a:spLocks/>
          </p:cNvSpPr>
          <p:nvPr/>
        </p:nvSpPr>
        <p:spPr>
          <a:xfrm>
            <a:off x="182202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7B9C448-D083-90B2-9F23-9F1B343EDE65}"/>
              </a:ext>
            </a:extLst>
          </p:cNvPr>
          <p:cNvSpPr txBox="1">
            <a:spLocks/>
          </p:cNvSpPr>
          <p:nvPr/>
        </p:nvSpPr>
        <p:spPr>
          <a:xfrm>
            <a:off x="344320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65A888C-BBDA-6832-D886-B9B52005E918}"/>
              </a:ext>
            </a:extLst>
          </p:cNvPr>
          <p:cNvSpPr txBox="1">
            <a:spLocks/>
          </p:cNvSpPr>
          <p:nvPr/>
        </p:nvSpPr>
        <p:spPr>
          <a:xfrm>
            <a:off x="1621687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B5988F2-DEEC-9E74-CD83-203733136564}"/>
              </a:ext>
            </a:extLst>
          </p:cNvPr>
          <p:cNvSpPr txBox="1">
            <a:spLocks/>
          </p:cNvSpPr>
          <p:nvPr/>
        </p:nvSpPr>
        <p:spPr>
          <a:xfrm>
            <a:off x="557350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E30396E-6969-1FAE-369A-3328F2A51452}"/>
              </a:ext>
            </a:extLst>
          </p:cNvPr>
          <p:cNvSpPr txBox="1">
            <a:spLocks/>
          </p:cNvSpPr>
          <p:nvPr/>
        </p:nvSpPr>
        <p:spPr>
          <a:xfrm>
            <a:off x="735883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CC0D7F0-FE3A-563D-729E-0CD2235CB0F6}"/>
              </a:ext>
            </a:extLst>
          </p:cNvPr>
          <p:cNvSpPr txBox="1">
            <a:spLocks/>
          </p:cNvSpPr>
          <p:nvPr/>
        </p:nvSpPr>
        <p:spPr>
          <a:xfrm>
            <a:off x="958568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CA91221-6D4D-EFDF-2E92-E6F1D5B18C4E}"/>
              </a:ext>
            </a:extLst>
          </p:cNvPr>
          <p:cNvSpPr txBox="1">
            <a:spLocks/>
          </p:cNvSpPr>
          <p:nvPr/>
        </p:nvSpPr>
        <p:spPr>
          <a:xfrm>
            <a:off x="7316660" y="2649868"/>
            <a:ext cx="173884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6819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3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c)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Fonctions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repère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d’objets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s’il y en a.</a:t>
            </a:r>
            <a:endParaRPr lang="fr-FR" sz="2400" b="1" u="sng" dirty="0">
              <a:solidFill>
                <a:schemeClr val="tx1"/>
              </a:solidFill>
              <a:latin typeface="Calibri"/>
            </a:endParaRP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à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forme demandée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3856368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2D730A-0BF0-B4CE-352C-E6456E0AE7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1853995-393D-DDA3-C56C-9290F852F44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4D01C80-1206-4084-638F-A59A1F5F152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bébé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pleure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sans aucune raison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7B412EB-AB54-DE14-E5C3-830625E18C2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Nicolas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7310EC3-48D9-0B42-9C55-3C247A33C9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3103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F4F627-FAA2-3476-CCE2-D26516E985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F167E4F-4676-1F84-E78B-7D608CE846A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2A447D9-F45A-B7BF-C32E-13FDB907847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bébé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pleure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sans aucune raison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B6E7CCB-1181-5224-6880-D17C29C94C0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D1BF873-382D-7BFB-8004-288635AE903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Nicolas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199D1C6-1BD2-8CE8-5E15-02A82E8828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2565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C2E5F3-45F6-0211-DAA5-49536C537F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C2B8EF6-3A51-CB48-240F-69651DA4E22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C1732D-C5DC-CAE1-13D8-F642040620F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bébé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pleure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sans aucune raison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1575C74-103C-470A-DF2A-CA53BF73564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24551CC-539F-92FA-A22A-F15EFCFE3FE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Nicolas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913E124-0BB0-F3C4-E582-64A55293E5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B644EBF-8D1E-C53A-CC94-CDD3EDB16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47278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5791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B2F209-04B3-D272-8121-C6A131B267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A87764D-C5C0-84C5-CA2A-8BB533E097C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48624F-2BC9-7FAA-E3BE-B661BBCF685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bébé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pleure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sans aucune raison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EF3F2ED-15E1-74F2-6084-1B63E451DF1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9BF9853-3A35-519F-34FD-4E2FF1C2227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Nicolas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4710CBA-D964-5D7F-E651-2812FF438F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67220E0-CB31-0DBA-3B1A-4A919FBCCA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508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403259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253677-D4D4-CA43-4877-157BA904D8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518CC35-4FEC-3EB7-8524-D7D0E753FD6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D596F1-401B-5372-9776-1B8CD0CA7B8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bébé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pleure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sans aucune raison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FA77F9E-3947-4371-972A-ED029AF757E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BD4DAB1-344C-6FCC-FE44-96FEBB28C02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Nicolas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0E43414-8090-DD6B-5E23-07AF56798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8829682-0E58-6D82-E569-9592104196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50559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34747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886FD4-10E1-0012-837F-114849FC98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682D33E-C574-A497-7D56-CE2C6549F6A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F9D931-AF3C-A7D4-70F8-EE3297385B6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bébé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pleure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sans aucune raison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75B0E75-839D-712C-9BCD-F73299C3BBE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2384D86-BE01-C6FB-F5EF-96F5C33B373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Nicolas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306CF56-7C44-85DF-1477-AFC4BA29F8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E994C67-A82B-FFB9-17D4-E2C66AD389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91796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D63C279C-570A-B2DA-2D3A-0FC4C3D3B314}"/>
              </a:ext>
            </a:extLst>
          </p:cNvPr>
          <p:cNvSpPr txBox="1">
            <a:spLocks/>
          </p:cNvSpPr>
          <p:nvPr/>
        </p:nvSpPr>
        <p:spPr>
          <a:xfrm>
            <a:off x="2087490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0D25307-076C-D5A6-30DD-67B1ED4C816F}"/>
              </a:ext>
            </a:extLst>
          </p:cNvPr>
          <p:cNvSpPr txBox="1">
            <a:spLocks/>
          </p:cNvSpPr>
          <p:nvPr/>
        </p:nvSpPr>
        <p:spPr>
          <a:xfrm>
            <a:off x="4731228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50FD175-DA3F-E8F2-0FA2-A7A96498958A}"/>
              </a:ext>
            </a:extLst>
          </p:cNvPr>
          <p:cNvSpPr txBox="1">
            <a:spLocks/>
          </p:cNvSpPr>
          <p:nvPr/>
        </p:nvSpPr>
        <p:spPr>
          <a:xfrm>
            <a:off x="6133941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9628177-9B41-3856-57C5-B53A6E2D6642}"/>
              </a:ext>
            </a:extLst>
          </p:cNvPr>
          <p:cNvSpPr txBox="1">
            <a:spLocks/>
          </p:cNvSpPr>
          <p:nvPr/>
        </p:nvSpPr>
        <p:spPr>
          <a:xfrm>
            <a:off x="7752120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509E7484-C09D-A454-83E8-7A32225E994F}"/>
              </a:ext>
            </a:extLst>
          </p:cNvPr>
          <p:cNvSpPr txBox="1">
            <a:spLocks/>
          </p:cNvSpPr>
          <p:nvPr/>
        </p:nvSpPr>
        <p:spPr>
          <a:xfrm>
            <a:off x="9595518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21A4F8F-175E-DCFF-8A70-044B76679669}"/>
              </a:ext>
            </a:extLst>
          </p:cNvPr>
          <p:cNvSpPr txBox="1">
            <a:spLocks/>
          </p:cNvSpPr>
          <p:nvPr/>
        </p:nvSpPr>
        <p:spPr>
          <a:xfrm>
            <a:off x="3081974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81244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EF7B1-8722-A741-DFCE-3F31F79394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06D833E-76BF-7AA5-E1F9-97E92DB7FA4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044CD1-D162-EC1C-DFF2-386C5F86134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bébé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pleure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sans aucune raison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A15EDF4-98CF-A6F4-D654-C66A0F22474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A6F07DD-DFD9-C097-4243-E37A445B33E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Nicolas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CAF86DC-2B5B-2F23-DB3B-E8D9037335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D651280-AC30-2AD8-EEDB-4A1A1B60AB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22753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7D7EF276-8F82-3F4E-CE6C-9782BF992201}"/>
              </a:ext>
            </a:extLst>
          </p:cNvPr>
          <p:cNvSpPr txBox="1">
            <a:spLocks/>
          </p:cNvSpPr>
          <p:nvPr/>
        </p:nvSpPr>
        <p:spPr>
          <a:xfrm>
            <a:off x="2087490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28F611A-9DE2-F9DB-D4BE-BCCD834C2B6F}"/>
              </a:ext>
            </a:extLst>
          </p:cNvPr>
          <p:cNvSpPr txBox="1">
            <a:spLocks/>
          </p:cNvSpPr>
          <p:nvPr/>
        </p:nvSpPr>
        <p:spPr>
          <a:xfrm>
            <a:off x="4731228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3783B1F-F9D9-7D91-74FA-7C1330B7CD96}"/>
              </a:ext>
            </a:extLst>
          </p:cNvPr>
          <p:cNvSpPr txBox="1">
            <a:spLocks/>
          </p:cNvSpPr>
          <p:nvPr/>
        </p:nvSpPr>
        <p:spPr>
          <a:xfrm>
            <a:off x="6133941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FD8E018-0ACA-7A68-2B88-B8087240018E}"/>
              </a:ext>
            </a:extLst>
          </p:cNvPr>
          <p:cNvSpPr txBox="1">
            <a:spLocks/>
          </p:cNvSpPr>
          <p:nvPr/>
        </p:nvSpPr>
        <p:spPr>
          <a:xfrm>
            <a:off x="7752120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AFA8336A-5C07-1AA0-114F-60763E9452E8}"/>
              </a:ext>
            </a:extLst>
          </p:cNvPr>
          <p:cNvSpPr txBox="1">
            <a:spLocks/>
          </p:cNvSpPr>
          <p:nvPr/>
        </p:nvSpPr>
        <p:spPr>
          <a:xfrm>
            <a:off x="9595518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A210124-F388-A3F3-9D4E-568E567A8110}"/>
              </a:ext>
            </a:extLst>
          </p:cNvPr>
          <p:cNvSpPr txBox="1">
            <a:spLocks/>
          </p:cNvSpPr>
          <p:nvPr/>
        </p:nvSpPr>
        <p:spPr>
          <a:xfrm>
            <a:off x="3081974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6964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5A95BF-5204-28F0-64B8-8B70F37CF9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8987D2A-6DC1-23BB-6796-3DD57CD1649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31EF64-5509-2B6E-27F8-ED2F12C1363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bébé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pleure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sans aucune raison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89EDB4A-6544-C705-A058-07DBCCD6C06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3703190-273A-7FBF-A279-C2B81E6D234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Nicolas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C5B94C8-8CD5-929D-2C3E-1292D02B6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67AE09F-2B9E-69AF-3C8C-051B77E793ED}"/>
              </a:ext>
            </a:extLst>
          </p:cNvPr>
          <p:cNvSpPr txBox="1">
            <a:spLocks/>
          </p:cNvSpPr>
          <p:nvPr/>
        </p:nvSpPr>
        <p:spPr>
          <a:xfrm>
            <a:off x="4509004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8DC5611-A6A2-84DD-A77B-C5B924DEB8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54012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0D14A75A-3634-3B84-F35F-26A408F424F9}"/>
              </a:ext>
            </a:extLst>
          </p:cNvPr>
          <p:cNvSpPr txBox="1">
            <a:spLocks/>
          </p:cNvSpPr>
          <p:nvPr/>
        </p:nvSpPr>
        <p:spPr>
          <a:xfrm>
            <a:off x="2087490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21AC490-4DFD-9529-B94E-37A987F6173C}"/>
              </a:ext>
            </a:extLst>
          </p:cNvPr>
          <p:cNvSpPr txBox="1">
            <a:spLocks/>
          </p:cNvSpPr>
          <p:nvPr/>
        </p:nvSpPr>
        <p:spPr>
          <a:xfrm>
            <a:off x="4731228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75871EA-F105-029C-4835-62FA63749B69}"/>
              </a:ext>
            </a:extLst>
          </p:cNvPr>
          <p:cNvSpPr txBox="1">
            <a:spLocks/>
          </p:cNvSpPr>
          <p:nvPr/>
        </p:nvSpPr>
        <p:spPr>
          <a:xfrm>
            <a:off x="2575421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1F04F37-B78A-2897-C34B-3AB6B61660B0}"/>
              </a:ext>
            </a:extLst>
          </p:cNvPr>
          <p:cNvSpPr txBox="1">
            <a:spLocks/>
          </p:cNvSpPr>
          <p:nvPr/>
        </p:nvSpPr>
        <p:spPr>
          <a:xfrm>
            <a:off x="6133941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08146AF-333C-ECBA-02F0-11360D79B58A}"/>
              </a:ext>
            </a:extLst>
          </p:cNvPr>
          <p:cNvSpPr txBox="1">
            <a:spLocks/>
          </p:cNvSpPr>
          <p:nvPr/>
        </p:nvSpPr>
        <p:spPr>
          <a:xfrm>
            <a:off x="7752120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D25624EF-04AA-DC66-6E8E-6E2F2ABEDA65}"/>
              </a:ext>
            </a:extLst>
          </p:cNvPr>
          <p:cNvSpPr txBox="1">
            <a:spLocks/>
          </p:cNvSpPr>
          <p:nvPr/>
        </p:nvSpPr>
        <p:spPr>
          <a:xfrm>
            <a:off x="9595518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8886A8A-F77D-5C03-D323-42AB338512B2}"/>
              </a:ext>
            </a:extLst>
          </p:cNvPr>
          <p:cNvSpPr txBox="1">
            <a:spLocks/>
          </p:cNvSpPr>
          <p:nvPr/>
        </p:nvSpPr>
        <p:spPr>
          <a:xfrm>
            <a:off x="3081974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45426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140E81-317C-596D-B9C4-78E945E321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0A2127A-9DE7-FAD0-F232-7B794FBA88B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EB89-3F18-BBDD-D0DD-851AC182D6C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bébé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pleure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sans aucune raison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2B5294D-9B90-DDA2-7A97-970C864DC2E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C383BF5-4DA8-26F8-E2F6-DE6002FC5F2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Nicolas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3983913-3888-9145-5E4E-B3CA4B1AA0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C05D08F-B8F1-D330-CBBD-EBAA557AAC18}"/>
              </a:ext>
            </a:extLst>
          </p:cNvPr>
          <p:cNvSpPr txBox="1">
            <a:spLocks/>
          </p:cNvSpPr>
          <p:nvPr/>
        </p:nvSpPr>
        <p:spPr>
          <a:xfrm>
            <a:off x="4509004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59C4087-0172-6E77-003C-D95F863FAC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504855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F2216652-1DA8-5452-9E98-6A981655C8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837A6223-3B2F-AE08-B97C-E5EE87B93D9A}"/>
              </a:ext>
            </a:extLst>
          </p:cNvPr>
          <p:cNvSpPr txBox="1">
            <a:spLocks/>
          </p:cNvSpPr>
          <p:nvPr/>
        </p:nvSpPr>
        <p:spPr>
          <a:xfrm>
            <a:off x="2087490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3B52EE2-64BF-8B19-1970-C3553A256078}"/>
              </a:ext>
            </a:extLst>
          </p:cNvPr>
          <p:cNvSpPr txBox="1">
            <a:spLocks/>
          </p:cNvSpPr>
          <p:nvPr/>
        </p:nvSpPr>
        <p:spPr>
          <a:xfrm>
            <a:off x="4731228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230EBF3-A3F3-28E5-5239-145CDF139537}"/>
              </a:ext>
            </a:extLst>
          </p:cNvPr>
          <p:cNvSpPr txBox="1">
            <a:spLocks/>
          </p:cNvSpPr>
          <p:nvPr/>
        </p:nvSpPr>
        <p:spPr>
          <a:xfrm>
            <a:off x="2575421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BEC09BD-528F-91E1-EDD1-B27A59E067FE}"/>
              </a:ext>
            </a:extLst>
          </p:cNvPr>
          <p:cNvSpPr txBox="1">
            <a:spLocks/>
          </p:cNvSpPr>
          <p:nvPr/>
        </p:nvSpPr>
        <p:spPr>
          <a:xfrm>
            <a:off x="6133941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94487A1-442D-F63B-6F4B-B2628A45A8DF}"/>
              </a:ext>
            </a:extLst>
          </p:cNvPr>
          <p:cNvSpPr txBox="1">
            <a:spLocks/>
          </p:cNvSpPr>
          <p:nvPr/>
        </p:nvSpPr>
        <p:spPr>
          <a:xfrm>
            <a:off x="7752120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2397124-F6C1-960B-A6B7-C3E93F698DB7}"/>
              </a:ext>
            </a:extLst>
          </p:cNvPr>
          <p:cNvSpPr txBox="1">
            <a:spLocks/>
          </p:cNvSpPr>
          <p:nvPr/>
        </p:nvSpPr>
        <p:spPr>
          <a:xfrm>
            <a:off x="9595518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92ADC1C-1D38-DF3B-AED9-19EEA28207A2}"/>
              </a:ext>
            </a:extLst>
          </p:cNvPr>
          <p:cNvSpPr txBox="1">
            <a:spLocks/>
          </p:cNvSpPr>
          <p:nvPr/>
        </p:nvSpPr>
        <p:spPr>
          <a:xfrm>
            <a:off x="3081974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818468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57ABEE-2028-A83F-6EEA-7F15F2B01E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2882CC1-0540-1231-146B-BFBD4AA5D26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1ABE47-32C6-0ECD-56F3-AE184B64F63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bébé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pleure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sans aucune raison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91A0D1E-DCDE-FB9C-2EE0-E122E9519FE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2150854-936B-6C3E-A3C6-3D16903D2D7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Nicolas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D07EA02-16BF-A00D-C1A9-0DA9377626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24FD039-92C5-9755-4703-8BD503AB13AF}"/>
              </a:ext>
            </a:extLst>
          </p:cNvPr>
          <p:cNvSpPr txBox="1">
            <a:spLocks/>
          </p:cNvSpPr>
          <p:nvPr/>
        </p:nvSpPr>
        <p:spPr>
          <a:xfrm>
            <a:off x="4509004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1788529-D64D-C6E6-C6CC-406F3481A353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Nicolas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pleure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sans aucune raison.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D9BEE89-C944-F99C-81D0-FFAAFCB20B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EBCD4951-7602-1468-409C-44F3CE119E3E}"/>
              </a:ext>
            </a:extLst>
          </p:cNvPr>
          <p:cNvSpPr txBox="1">
            <a:spLocks/>
          </p:cNvSpPr>
          <p:nvPr/>
        </p:nvSpPr>
        <p:spPr>
          <a:xfrm>
            <a:off x="2087490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8439379-6BA8-2146-8D95-B50D49258A98}"/>
              </a:ext>
            </a:extLst>
          </p:cNvPr>
          <p:cNvSpPr txBox="1">
            <a:spLocks/>
          </p:cNvSpPr>
          <p:nvPr/>
        </p:nvSpPr>
        <p:spPr>
          <a:xfrm>
            <a:off x="4731228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452C239-EC68-78CF-C6FC-BF483B05B24F}"/>
              </a:ext>
            </a:extLst>
          </p:cNvPr>
          <p:cNvSpPr txBox="1">
            <a:spLocks/>
          </p:cNvSpPr>
          <p:nvPr/>
        </p:nvSpPr>
        <p:spPr>
          <a:xfrm>
            <a:off x="2575421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517EA5E7-0C91-6264-5680-5091018A150A}"/>
              </a:ext>
            </a:extLst>
          </p:cNvPr>
          <p:cNvSpPr txBox="1">
            <a:spLocks/>
          </p:cNvSpPr>
          <p:nvPr/>
        </p:nvSpPr>
        <p:spPr>
          <a:xfrm>
            <a:off x="6133941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41AE18C-8E0C-1DE1-4B40-7E4BB81F20B9}"/>
              </a:ext>
            </a:extLst>
          </p:cNvPr>
          <p:cNvSpPr txBox="1">
            <a:spLocks/>
          </p:cNvSpPr>
          <p:nvPr/>
        </p:nvSpPr>
        <p:spPr>
          <a:xfrm>
            <a:off x="7752120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3790531E-BEC9-A02A-1046-52D38CCD029E}"/>
              </a:ext>
            </a:extLst>
          </p:cNvPr>
          <p:cNvSpPr txBox="1">
            <a:spLocks/>
          </p:cNvSpPr>
          <p:nvPr/>
        </p:nvSpPr>
        <p:spPr>
          <a:xfrm>
            <a:off x="9595518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E9CE6AB-C6BC-40EB-18F5-AE67841970D6}"/>
              </a:ext>
            </a:extLst>
          </p:cNvPr>
          <p:cNvSpPr txBox="1">
            <a:spLocks/>
          </p:cNvSpPr>
          <p:nvPr/>
        </p:nvSpPr>
        <p:spPr>
          <a:xfrm>
            <a:off x="3081974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100289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858A88-0B66-58E5-A573-99FCFCA050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39927BD-193E-5C5F-D6FE-911F5969EF4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C75BF24-1663-052A-C5B7-3BD6AC1F3C1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téléphonait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souvent à ma mère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161A0F3-1C53-E3FB-2692-AEEE1117B07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966CA68-20FE-9FC3-466F-7E885FEF2D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868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6E434E-8F5D-9B90-FB89-68B0E5C882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5015056-C242-02FA-0A11-5B8CA3AAFC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6B35235-8C1E-7FB0-A1DC-0EA2A6EC0B0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téléphonait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souvent à ma mère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C1AE420-B31A-A016-7CAD-2A92EB216BB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5E07470-3C8C-3868-A3E9-233A5B98AC0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B4C8127-E0AE-848B-0E3F-5824A444DE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18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F9BC1-854B-F958-656B-FD2ED21F72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4786D24-F964-67B3-CDB2-C077C13CB8D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F884A8A-BE17-5C92-0CFF-DF2F4871AA8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téléphonait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souvent à ma mère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0354FF2-E85C-1A65-31AC-E2966883F73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EA5268B-0731-78C7-95CB-C60E3A67DC5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0112B56-C3AE-D03E-6867-689934017D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DDA80FF-C0A3-B853-2069-B1D017E8A7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15752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3955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691BC7-CE43-94BC-4883-7808F418B2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A512245-C74A-1727-BF43-3DFB6CB2171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A1C87F2-9C2A-AF21-8B1A-45F1C1269AA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téléphonait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souvent à ma mère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A7B5BF4-F77A-21D0-7B1B-ABEA9F90B4E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CD3431F-0F47-1066-0F02-5FEE1B4DD0B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AB7D18D-E7B7-2289-13AA-864A0F39BB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8757B27-9FAA-AB16-717A-4AB2FB4DBA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45702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49660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964</TotalTime>
  <Words>1702</Words>
  <Application>Microsoft Office PowerPoint</Application>
  <PresentationFormat>Grand écran</PresentationFormat>
  <Paragraphs>455</Paragraphs>
  <Slides>52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52</vt:i4>
      </vt:variant>
    </vt:vector>
  </HeadingPairs>
  <TitlesOfParts>
    <vt:vector size="57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43</cp:revision>
  <dcterms:created xsi:type="dcterms:W3CDTF">2024-11-28T14:19:02Z</dcterms:created>
  <dcterms:modified xsi:type="dcterms:W3CDTF">2025-07-01T13:29:29Z</dcterms:modified>
</cp:coreProperties>
</file>