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320" r:id="rId4"/>
    <p:sldId id="319" r:id="rId5"/>
    <p:sldId id="289" r:id="rId6"/>
    <p:sldId id="862" r:id="rId7"/>
    <p:sldId id="896" r:id="rId8"/>
    <p:sldId id="897" r:id="rId9"/>
    <p:sldId id="898" r:id="rId10"/>
    <p:sldId id="899" r:id="rId11"/>
    <p:sldId id="900" r:id="rId12"/>
    <p:sldId id="901" r:id="rId13"/>
    <p:sldId id="902" r:id="rId14"/>
    <p:sldId id="903" r:id="rId15"/>
    <p:sldId id="904" r:id="rId16"/>
    <p:sldId id="275" r:id="rId17"/>
    <p:sldId id="290" r:id="rId18"/>
    <p:sldId id="905" r:id="rId19"/>
    <p:sldId id="906" r:id="rId20"/>
    <p:sldId id="907" r:id="rId21"/>
    <p:sldId id="908" r:id="rId22"/>
    <p:sldId id="909" r:id="rId23"/>
    <p:sldId id="910" r:id="rId24"/>
    <p:sldId id="911" r:id="rId25"/>
    <p:sldId id="912" r:id="rId26"/>
    <p:sldId id="913" r:id="rId27"/>
    <p:sldId id="914" r:id="rId28"/>
    <p:sldId id="288" r:id="rId29"/>
    <p:sldId id="291" r:id="rId30"/>
    <p:sldId id="915" r:id="rId31"/>
    <p:sldId id="916" r:id="rId32"/>
    <p:sldId id="917" r:id="rId33"/>
    <p:sldId id="918" r:id="rId34"/>
    <p:sldId id="919" r:id="rId35"/>
    <p:sldId id="920" r:id="rId36"/>
    <p:sldId id="921" r:id="rId37"/>
    <p:sldId id="922" r:id="rId38"/>
    <p:sldId id="923" r:id="rId39"/>
    <p:sldId id="924" r:id="rId40"/>
    <p:sldId id="304" r:id="rId41"/>
    <p:sldId id="305" r:id="rId42"/>
    <p:sldId id="925" r:id="rId43"/>
    <p:sldId id="926" r:id="rId44"/>
    <p:sldId id="927" r:id="rId45"/>
    <p:sldId id="928" r:id="rId46"/>
    <p:sldId id="929" r:id="rId47"/>
    <p:sldId id="930" r:id="rId48"/>
    <p:sldId id="931" r:id="rId49"/>
    <p:sldId id="932" r:id="rId50"/>
    <p:sldId id="933" r:id="rId51"/>
    <p:sldId id="934" r:id="rId52"/>
    <p:sldId id="318" r:id="rId5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1E7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408" y="3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430A70-BAB2-1B1D-AEB7-E4DFA157740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Graphique, Police, symbole, logo&#10;&#10;Description générée automatiquement">
            <a:extLst>
              <a:ext uri="{FF2B5EF4-FFF2-40B4-BE49-F238E27FC236}">
                <a16:creationId xmlns:a16="http://schemas.microsoft.com/office/drawing/2014/main" id="{0BA3E640-BA40-581D-A995-B206D91F74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04" y="178306"/>
            <a:ext cx="737243" cy="6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9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norm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8E805-7BC4-3D40-A22A-1C41C96A3CBE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5D99F2-5F38-AF02-ECD2-C9D8E5F3349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CM1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P3/S1</a:t>
            </a:r>
          </a:p>
        </p:txBody>
      </p:sp>
    </p:spTree>
    <p:extLst>
      <p:ext uri="{BB962C8B-B14F-4D97-AF65-F5344CB8AC3E}">
        <p14:creationId xmlns:p14="http://schemas.microsoft.com/office/powerpoint/2010/main" val="423398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7D7D80-0936-4FED-6101-008869D0E588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C59F701-6152-5E52-CEF4-6C70CA6FCF9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CM1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P3/S1</a:t>
            </a:r>
          </a:p>
        </p:txBody>
      </p:sp>
    </p:spTree>
    <p:extLst>
      <p:ext uri="{BB962C8B-B14F-4D97-AF65-F5344CB8AC3E}">
        <p14:creationId xmlns:p14="http://schemas.microsoft.com/office/powerpoint/2010/main" val="163194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306EA2D-8067-8176-C9CE-8CA26779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977BA9-DEAD-0AF1-985A-40D44D75C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49F7B-BC43-AE81-6A05-07DF739BC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0E7A6-B89B-4AEA-8E78-84BDA4205F0E}" type="datetimeFigureOut">
              <a:rPr lang="fr-FR" smtClean="0"/>
              <a:t>01/07/2025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3005A-F7F0-0E25-7DC7-C3DA1E3C3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2FC0FD-2D13-0657-2274-89E810D7C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598993-CF0D-40BD-9CC6-072C931968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40.png"/><Relationship Id="rId18" Type="http://schemas.openxmlformats.org/officeDocument/2006/relationships/slide" Target="slide3.xml"/><Relationship Id="rId7" Type="http://schemas.openxmlformats.org/officeDocument/2006/relationships/image" Target="../media/image20.png"/><Relationship Id="rId12" Type="http://schemas.openxmlformats.org/officeDocument/2006/relationships/slide" Target="slide29.xml"/><Relationship Id="rId17" Type="http://schemas.openxmlformats.org/officeDocument/2006/relationships/image" Target="../media/image7.png"/><Relationship Id="rId2" Type="http://schemas.openxmlformats.org/officeDocument/2006/relationships/image" Target="../media/image2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11" Type="http://schemas.openxmlformats.org/officeDocument/2006/relationships/image" Target="../media/image4.png"/><Relationship Id="rId15" Type="http://schemas.openxmlformats.org/officeDocument/2006/relationships/slide" Target="slide41.xml"/><Relationship Id="rId10" Type="http://schemas.openxmlformats.org/officeDocument/2006/relationships/image" Target="../media/image30.png"/><Relationship Id="rId19" Type="http://schemas.openxmlformats.org/officeDocument/2006/relationships/image" Target="../media/image70.png"/><Relationship Id="rId9" Type="http://schemas.openxmlformats.org/officeDocument/2006/relationships/slide" Target="slide17.xml"/><Relationship Id="rId1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0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FA436572-796A-E522-D82C-50B60E7185EA}"/>
              </a:ext>
            </a:extLst>
          </p:cNvPr>
          <p:cNvSpPr txBox="1">
            <a:spLocks/>
          </p:cNvSpPr>
          <p:nvPr/>
        </p:nvSpPr>
        <p:spPr>
          <a:xfrm>
            <a:off x="2477691" y="9525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chemeClr val="bg1">
                    <a:lumMod val="75000"/>
                  </a:schemeClr>
                </a:solidFill>
                <a:latin typeface="Calibri"/>
              </a:rPr>
              <a:t>Étude de la langue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libri"/>
              </a:rPr>
              <a:t> CM1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90D2B30-F58A-1268-3530-84E0E42371D7}"/>
              </a:ext>
            </a:extLst>
          </p:cNvPr>
          <p:cNvSpPr txBox="1">
            <a:spLocks/>
          </p:cNvSpPr>
          <p:nvPr/>
        </p:nvSpPr>
        <p:spPr>
          <a:xfrm>
            <a:off x="2477691" y="2162473"/>
            <a:ext cx="7236618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72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</a:rPr>
              <a:t>Étude de phrase</a:t>
            </a:r>
            <a:endParaRPr kumimoji="0" lang="fr-FR" sz="7200" b="1" i="0" u="none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4CDCADF-2289-1A52-DBFD-224573040601}"/>
              </a:ext>
            </a:extLst>
          </p:cNvPr>
          <p:cNvSpPr txBox="1">
            <a:spLocks/>
          </p:cNvSpPr>
          <p:nvPr/>
        </p:nvSpPr>
        <p:spPr>
          <a:xfrm>
            <a:off x="2477691" y="3772198"/>
            <a:ext cx="7236618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i="1" dirty="0">
                <a:solidFill>
                  <a:schemeClr val="bg1"/>
                </a:solidFill>
                <a:latin typeface="Calibri"/>
              </a:rPr>
              <a:t>Période 3 – Semaine 1</a:t>
            </a:r>
            <a:endParaRPr kumimoji="0" lang="fr-FR" sz="5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892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A2086C-B449-785D-4FBA-493E0AEE94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FEAAF9C-E522-3DF2-40DD-334B0AE3101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3D2EC0E-4BC5-C0C8-A18B-74932F30E42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 matin, la maitresse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corrige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exercices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0E870AC-D4AC-39B5-0F09-1826E9C046F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38E8F33-5D03-C1E7-6708-92FE15A46F3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7BFCD35-0812-4F53-EBDA-AA79A5E31A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7CA8160-3C16-1065-4BAA-21C26879F1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767874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0429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4BC16A-417F-1554-F30A-FFFAC51101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81F165D-23AF-AADA-C8B1-947F0BA60FE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7B1B36-DFBF-4954-0822-D6D37A0ACC6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 matin, la maitresse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corrige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exercices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4C6250D-53A5-E405-AE4D-AD6816AEA90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7089586-DE0A-6277-1505-3093A9EA2AA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B0820AF-5FD5-9EC9-1A34-D6EF8C20D0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7CE4090-5969-3526-24DA-46CED73108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404730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68D27DAE-7E5D-D23F-43FD-CE6641D1CBC4}"/>
              </a:ext>
            </a:extLst>
          </p:cNvPr>
          <p:cNvSpPr txBox="1">
            <a:spLocks/>
          </p:cNvSpPr>
          <p:nvPr/>
        </p:nvSpPr>
        <p:spPr>
          <a:xfrm>
            <a:off x="2185815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BE325325-CA76-BB65-55B6-DA72BF580696}"/>
              </a:ext>
            </a:extLst>
          </p:cNvPr>
          <p:cNvSpPr txBox="1">
            <a:spLocks/>
          </p:cNvSpPr>
          <p:nvPr/>
        </p:nvSpPr>
        <p:spPr>
          <a:xfrm>
            <a:off x="1017496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6BEA30F4-B89F-AD32-F11C-B6FFEE166837}"/>
              </a:ext>
            </a:extLst>
          </p:cNvPr>
          <p:cNvSpPr txBox="1">
            <a:spLocks/>
          </p:cNvSpPr>
          <p:nvPr/>
        </p:nvSpPr>
        <p:spPr>
          <a:xfrm>
            <a:off x="3462863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02D3DDAB-AC52-94C9-24A6-4EDE0A327A4B}"/>
              </a:ext>
            </a:extLst>
          </p:cNvPr>
          <p:cNvSpPr txBox="1">
            <a:spLocks/>
          </p:cNvSpPr>
          <p:nvPr/>
        </p:nvSpPr>
        <p:spPr>
          <a:xfrm>
            <a:off x="5042558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7FE4BEE5-578B-0643-F7F8-9EF3746AD83D}"/>
              </a:ext>
            </a:extLst>
          </p:cNvPr>
          <p:cNvSpPr txBox="1">
            <a:spLocks/>
          </p:cNvSpPr>
          <p:nvPr/>
        </p:nvSpPr>
        <p:spPr>
          <a:xfrm>
            <a:off x="7280172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1DC26AD6-8166-CE61-6AF6-2B6CF84B9DF5}"/>
              </a:ext>
            </a:extLst>
          </p:cNvPr>
          <p:cNvSpPr txBox="1">
            <a:spLocks/>
          </p:cNvSpPr>
          <p:nvPr/>
        </p:nvSpPr>
        <p:spPr>
          <a:xfrm>
            <a:off x="8641787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753E9D17-BDE6-03A9-49C5-66FDB124BD5E}"/>
              </a:ext>
            </a:extLst>
          </p:cNvPr>
          <p:cNvSpPr txBox="1">
            <a:spLocks/>
          </p:cNvSpPr>
          <p:nvPr/>
        </p:nvSpPr>
        <p:spPr>
          <a:xfrm>
            <a:off x="10070830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60811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64BB78-4729-16F5-7880-5A493E9564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FFF93E8-E8A0-1610-8EC1-C8FE9FE233E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BC40E95-5BB8-BE0B-5161-FF0455F6E4C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 matin, la maitresse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corrige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exercices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2D7CDB7-26B2-A4BA-972A-BC688A5908A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4F044DE-9B1E-218C-C57F-3A2AC786D20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C1347CB-A8B8-C747-A245-BCBB14E441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68C2AFA-5DF3-560F-D04E-B2C06E0808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4628518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323BBEA3-4E12-E53B-9A05-F37B8F97CEEB}"/>
              </a:ext>
            </a:extLst>
          </p:cNvPr>
          <p:cNvSpPr txBox="1">
            <a:spLocks/>
          </p:cNvSpPr>
          <p:nvPr/>
        </p:nvSpPr>
        <p:spPr>
          <a:xfrm>
            <a:off x="2185815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CF173C10-11B0-8BFF-5453-A6325C3BE3A1}"/>
              </a:ext>
            </a:extLst>
          </p:cNvPr>
          <p:cNvSpPr txBox="1">
            <a:spLocks/>
          </p:cNvSpPr>
          <p:nvPr/>
        </p:nvSpPr>
        <p:spPr>
          <a:xfrm>
            <a:off x="1017496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2F19A0F3-6514-80A7-031F-C4B1F1C79F18}"/>
              </a:ext>
            </a:extLst>
          </p:cNvPr>
          <p:cNvSpPr txBox="1">
            <a:spLocks/>
          </p:cNvSpPr>
          <p:nvPr/>
        </p:nvSpPr>
        <p:spPr>
          <a:xfrm>
            <a:off x="3462863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50529C22-6D33-0338-7AD1-6717FCA0DA2D}"/>
              </a:ext>
            </a:extLst>
          </p:cNvPr>
          <p:cNvSpPr txBox="1">
            <a:spLocks/>
          </p:cNvSpPr>
          <p:nvPr/>
        </p:nvSpPr>
        <p:spPr>
          <a:xfrm>
            <a:off x="5042558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BDF446E1-D9BC-F9C5-0285-0CCA0343926D}"/>
              </a:ext>
            </a:extLst>
          </p:cNvPr>
          <p:cNvSpPr txBox="1">
            <a:spLocks/>
          </p:cNvSpPr>
          <p:nvPr/>
        </p:nvSpPr>
        <p:spPr>
          <a:xfrm>
            <a:off x="7280172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F6E15143-7367-EDBA-B05E-731116A655F4}"/>
              </a:ext>
            </a:extLst>
          </p:cNvPr>
          <p:cNvSpPr txBox="1">
            <a:spLocks/>
          </p:cNvSpPr>
          <p:nvPr/>
        </p:nvSpPr>
        <p:spPr>
          <a:xfrm>
            <a:off x="8641787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7DBFC17B-9E03-25D9-DF35-C337B6D79C7A}"/>
              </a:ext>
            </a:extLst>
          </p:cNvPr>
          <p:cNvSpPr txBox="1">
            <a:spLocks/>
          </p:cNvSpPr>
          <p:nvPr/>
        </p:nvSpPr>
        <p:spPr>
          <a:xfrm>
            <a:off x="10070830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442819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EF895D-5895-913F-2E23-5D405C88AD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2F0F70C-60B4-7CF2-FCFA-445607252B6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0CBEB66-5304-4AB8-6826-F5E5062B40C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 matin,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maitresse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corrige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exercices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82D57F3-3616-ED49-12E6-89FA358ECEF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DA2E531-1537-5F54-13CD-7765AC47632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D4B86F9-2F22-9679-ABF1-157AFCF077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754A7824-E7CE-D627-317F-8D3D6D5B9D78}"/>
              </a:ext>
            </a:extLst>
          </p:cNvPr>
          <p:cNvSpPr txBox="1">
            <a:spLocks/>
          </p:cNvSpPr>
          <p:nvPr/>
        </p:nvSpPr>
        <p:spPr>
          <a:xfrm>
            <a:off x="7140871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621781A-09A1-AFB6-8CB5-FA1F461485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503317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1949DF5E-EFE6-3721-C30C-C807F528A807}"/>
              </a:ext>
            </a:extLst>
          </p:cNvPr>
          <p:cNvSpPr txBox="1">
            <a:spLocks/>
          </p:cNvSpPr>
          <p:nvPr/>
        </p:nvSpPr>
        <p:spPr>
          <a:xfrm>
            <a:off x="2185815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DC867306-B2D9-4A33-061F-9ACA123134CC}"/>
              </a:ext>
            </a:extLst>
          </p:cNvPr>
          <p:cNvSpPr txBox="1">
            <a:spLocks/>
          </p:cNvSpPr>
          <p:nvPr/>
        </p:nvSpPr>
        <p:spPr>
          <a:xfrm>
            <a:off x="1017496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5181C398-E9C7-FDBB-59B4-1EA2E609D2AF}"/>
              </a:ext>
            </a:extLst>
          </p:cNvPr>
          <p:cNvSpPr txBox="1">
            <a:spLocks/>
          </p:cNvSpPr>
          <p:nvPr/>
        </p:nvSpPr>
        <p:spPr>
          <a:xfrm>
            <a:off x="3462863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AE84FCC2-8ADF-3605-460F-58CA84CB685A}"/>
              </a:ext>
            </a:extLst>
          </p:cNvPr>
          <p:cNvSpPr txBox="1">
            <a:spLocks/>
          </p:cNvSpPr>
          <p:nvPr/>
        </p:nvSpPr>
        <p:spPr>
          <a:xfrm>
            <a:off x="4728942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3C56AA37-4765-9897-B176-D8BC5A332317}"/>
              </a:ext>
            </a:extLst>
          </p:cNvPr>
          <p:cNvSpPr txBox="1">
            <a:spLocks/>
          </p:cNvSpPr>
          <p:nvPr/>
        </p:nvSpPr>
        <p:spPr>
          <a:xfrm>
            <a:off x="5042558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8985461A-FBD7-80EB-1B43-2FEEE584934B}"/>
              </a:ext>
            </a:extLst>
          </p:cNvPr>
          <p:cNvSpPr txBox="1">
            <a:spLocks/>
          </p:cNvSpPr>
          <p:nvPr/>
        </p:nvSpPr>
        <p:spPr>
          <a:xfrm>
            <a:off x="7280172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117FE556-11D1-919F-992A-EFCE843FD5FE}"/>
              </a:ext>
            </a:extLst>
          </p:cNvPr>
          <p:cNvSpPr txBox="1">
            <a:spLocks/>
          </p:cNvSpPr>
          <p:nvPr/>
        </p:nvSpPr>
        <p:spPr>
          <a:xfrm>
            <a:off x="8641787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EAE8274F-6AEF-2D4E-2ED5-ABEFB0C4768E}"/>
              </a:ext>
            </a:extLst>
          </p:cNvPr>
          <p:cNvSpPr txBox="1">
            <a:spLocks/>
          </p:cNvSpPr>
          <p:nvPr/>
        </p:nvSpPr>
        <p:spPr>
          <a:xfrm>
            <a:off x="10070830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D529A8F6-1DCF-33AB-17AF-75AAFFEC4141}"/>
              </a:ext>
            </a:extLst>
          </p:cNvPr>
          <p:cNvSpPr txBox="1">
            <a:spLocks/>
          </p:cNvSpPr>
          <p:nvPr/>
        </p:nvSpPr>
        <p:spPr>
          <a:xfrm>
            <a:off x="9250917" y="2653500"/>
            <a:ext cx="199718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70648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7F5147-91DA-010B-37FC-98D97E634E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D1202D8-3FE4-FC7D-7CAA-186063CA3FC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F0ECDD8-77E7-051A-381A-04520D38740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 matin,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maitresse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corrige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exercices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059BF98-1893-116A-B30F-82F62B5CBB8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FE08D43-3EE1-D5F0-31FC-0F7E33D5776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nous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8F1FD48-1203-34B1-3EFF-9D8E69DDB5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1473FF82-1043-AF91-5E42-CC3504CBF571}"/>
              </a:ext>
            </a:extLst>
          </p:cNvPr>
          <p:cNvSpPr txBox="1">
            <a:spLocks/>
          </p:cNvSpPr>
          <p:nvPr/>
        </p:nvSpPr>
        <p:spPr>
          <a:xfrm>
            <a:off x="7140871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4337C41-3AF9-79B6-A770-A551AC9299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624777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E11E2904-3B86-F39E-053A-8851271F48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FD46F1A0-F5E5-0F70-B940-45041A96D953}"/>
              </a:ext>
            </a:extLst>
          </p:cNvPr>
          <p:cNvSpPr txBox="1">
            <a:spLocks/>
          </p:cNvSpPr>
          <p:nvPr/>
        </p:nvSpPr>
        <p:spPr>
          <a:xfrm>
            <a:off x="2185815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6D6E22E2-85A7-1955-2A72-FF8F6EC71B38}"/>
              </a:ext>
            </a:extLst>
          </p:cNvPr>
          <p:cNvSpPr txBox="1">
            <a:spLocks/>
          </p:cNvSpPr>
          <p:nvPr/>
        </p:nvSpPr>
        <p:spPr>
          <a:xfrm>
            <a:off x="1017496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FE4BCC43-A189-7D41-7066-0286AA4C55B5}"/>
              </a:ext>
            </a:extLst>
          </p:cNvPr>
          <p:cNvSpPr txBox="1">
            <a:spLocks/>
          </p:cNvSpPr>
          <p:nvPr/>
        </p:nvSpPr>
        <p:spPr>
          <a:xfrm>
            <a:off x="3462863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4A259360-A71A-D30C-4361-32FE3F573B0E}"/>
              </a:ext>
            </a:extLst>
          </p:cNvPr>
          <p:cNvSpPr txBox="1">
            <a:spLocks/>
          </p:cNvSpPr>
          <p:nvPr/>
        </p:nvSpPr>
        <p:spPr>
          <a:xfrm>
            <a:off x="4728942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DDB1F876-4BCB-F9AE-9F4C-493CD4B172CF}"/>
              </a:ext>
            </a:extLst>
          </p:cNvPr>
          <p:cNvSpPr txBox="1">
            <a:spLocks/>
          </p:cNvSpPr>
          <p:nvPr/>
        </p:nvSpPr>
        <p:spPr>
          <a:xfrm>
            <a:off x="5042558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315F702C-D9D9-3539-FFE1-BE828FEB2C62}"/>
              </a:ext>
            </a:extLst>
          </p:cNvPr>
          <p:cNvSpPr txBox="1">
            <a:spLocks/>
          </p:cNvSpPr>
          <p:nvPr/>
        </p:nvSpPr>
        <p:spPr>
          <a:xfrm>
            <a:off x="7280172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4D4A328C-9ECE-D49B-F494-AB435C99A2B7}"/>
              </a:ext>
            </a:extLst>
          </p:cNvPr>
          <p:cNvSpPr txBox="1">
            <a:spLocks/>
          </p:cNvSpPr>
          <p:nvPr/>
        </p:nvSpPr>
        <p:spPr>
          <a:xfrm>
            <a:off x="8641787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7C238366-A75D-B7FA-8189-8022727A3F86}"/>
              </a:ext>
            </a:extLst>
          </p:cNvPr>
          <p:cNvSpPr txBox="1">
            <a:spLocks/>
          </p:cNvSpPr>
          <p:nvPr/>
        </p:nvSpPr>
        <p:spPr>
          <a:xfrm>
            <a:off x="10070830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BDCE9499-49B9-AF3F-E71F-37D035A969FE}"/>
              </a:ext>
            </a:extLst>
          </p:cNvPr>
          <p:cNvSpPr txBox="1">
            <a:spLocks/>
          </p:cNvSpPr>
          <p:nvPr/>
        </p:nvSpPr>
        <p:spPr>
          <a:xfrm>
            <a:off x="9250917" y="2653500"/>
            <a:ext cx="199718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895598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858A88-0B66-58E5-A573-99FCFCA050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39927BD-193E-5C5F-D6FE-911F5969EF4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C75BF24-1663-052A-C5B7-3BD6AC1F3C1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 matin,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la maitresse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corrige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exercices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0CCC44E-1795-C915-3A54-1091A97089E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161A0F3-1C53-E3FB-2692-AEEE1117B07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nous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966CA68-20FE-9FC3-466F-7E885FEF2D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4897A8FA-FB6D-7256-AECE-BA1AFAF6B3CE}"/>
              </a:ext>
            </a:extLst>
          </p:cNvPr>
          <p:cNvSpPr txBox="1">
            <a:spLocks/>
          </p:cNvSpPr>
          <p:nvPr/>
        </p:nvSpPr>
        <p:spPr>
          <a:xfrm>
            <a:off x="7140871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C13A126-BB7A-D4C8-5E8C-3B41C80A2CA1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Ce matin,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nous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corrigeons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les exercices.</a:t>
                      </a: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B0AE6BE7-8D11-B7F7-C7FB-E6EC30CD57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9D9845F6-BCE0-D596-38D5-1AB06BC207B8}"/>
              </a:ext>
            </a:extLst>
          </p:cNvPr>
          <p:cNvSpPr txBox="1">
            <a:spLocks/>
          </p:cNvSpPr>
          <p:nvPr/>
        </p:nvSpPr>
        <p:spPr>
          <a:xfrm>
            <a:off x="2185815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0AFCE579-3087-7BE3-AD75-D088A6DEFA99}"/>
              </a:ext>
            </a:extLst>
          </p:cNvPr>
          <p:cNvSpPr txBox="1">
            <a:spLocks/>
          </p:cNvSpPr>
          <p:nvPr/>
        </p:nvSpPr>
        <p:spPr>
          <a:xfrm>
            <a:off x="1017496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56F304E4-1725-4ACA-9BA9-36B2C8AAC8C7}"/>
              </a:ext>
            </a:extLst>
          </p:cNvPr>
          <p:cNvSpPr txBox="1">
            <a:spLocks/>
          </p:cNvSpPr>
          <p:nvPr/>
        </p:nvSpPr>
        <p:spPr>
          <a:xfrm>
            <a:off x="3462863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74A5FCF3-83CD-21FD-F828-A4AE5083E623}"/>
              </a:ext>
            </a:extLst>
          </p:cNvPr>
          <p:cNvSpPr txBox="1">
            <a:spLocks/>
          </p:cNvSpPr>
          <p:nvPr/>
        </p:nvSpPr>
        <p:spPr>
          <a:xfrm>
            <a:off x="4728942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84C7F257-8F0A-9BF0-FA8B-A7498E9B4940}"/>
              </a:ext>
            </a:extLst>
          </p:cNvPr>
          <p:cNvSpPr txBox="1">
            <a:spLocks/>
          </p:cNvSpPr>
          <p:nvPr/>
        </p:nvSpPr>
        <p:spPr>
          <a:xfrm>
            <a:off x="5042558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9461ABBE-876F-2C75-2383-5A0406C9FBA4}"/>
              </a:ext>
            </a:extLst>
          </p:cNvPr>
          <p:cNvSpPr txBox="1">
            <a:spLocks/>
          </p:cNvSpPr>
          <p:nvPr/>
        </p:nvSpPr>
        <p:spPr>
          <a:xfrm>
            <a:off x="7280172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CB91BC45-9DD4-7C2C-3EE1-7F298FD4B630}"/>
              </a:ext>
            </a:extLst>
          </p:cNvPr>
          <p:cNvSpPr txBox="1">
            <a:spLocks/>
          </p:cNvSpPr>
          <p:nvPr/>
        </p:nvSpPr>
        <p:spPr>
          <a:xfrm>
            <a:off x="8641787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D58D0D0C-5A81-9909-C1EB-3AD8291899FB}"/>
              </a:ext>
            </a:extLst>
          </p:cNvPr>
          <p:cNvSpPr txBox="1">
            <a:spLocks/>
          </p:cNvSpPr>
          <p:nvPr/>
        </p:nvSpPr>
        <p:spPr>
          <a:xfrm>
            <a:off x="10070830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72BFA3ED-C026-22A6-5BE9-ECD3C0CDBB9A}"/>
              </a:ext>
            </a:extLst>
          </p:cNvPr>
          <p:cNvSpPr txBox="1">
            <a:spLocks/>
          </p:cNvSpPr>
          <p:nvPr/>
        </p:nvSpPr>
        <p:spPr>
          <a:xfrm>
            <a:off x="9250917" y="2653500"/>
            <a:ext cx="199718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188680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A79C-1E9F-0147-F4B6-92B842E12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2FF76E-2992-B8DF-28D2-F8BAA8F76F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064C37-46E0-7972-3373-A9BB072665D8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596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4ADCA-92C9-CB0B-5171-D43EA793C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0AF9D37-CE65-0707-20D0-609434E62699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2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546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3FF85C-8C62-591D-7DC3-65310606CB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D488A1C-27DD-8044-E7A2-40ED4C58687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A37D229-DB43-5E52-D95A-A5ADEADD076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avons envoyé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lettre à nos cousines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0345A3C-BDB9-4412-D744-F6574C0272D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ABB8ED2-0FF1-2C6C-7B19-FD7521C658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4553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AC3979-C766-AE01-8BBE-3089A9037B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7463471-A60B-9880-76FD-7773A5AA350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2982B72-638E-602B-B992-21E78CB0A23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avons envoyé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lettre à nos cousines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F36AC8C-1E05-1496-7CD0-729263A2B83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9C4B112-D5DE-D13D-DD7D-E50BB5B76A0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C1FFCA1-F723-B44F-6EC4-2F38F9917C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424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C19BD-FD3E-CF23-C0C4-6286622D7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7FBBD9E6-72C3-A4B0-185C-0F552FE88291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noFill/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Sommaire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cap="small" dirty="0">
              <a:solidFill>
                <a:schemeClr val="bg1">
                  <a:lumMod val="65000"/>
                </a:schemeClr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dirty="0">
              <a:solidFill>
                <a:schemeClr val="tx1"/>
              </a:solidFill>
              <a:latin typeface="Calibri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Zoom de diapositive 8"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27095749"/>
                  </p:ext>
                </p:extLst>
              </p:nvPr>
            </p:nvGraphicFramePr>
            <p:xfrm>
              <a:off x="2381368" y="2290572"/>
              <a:ext cx="3048000" cy="1714500"/>
            </p:xfrm>
            <a:graphic>
              <a:graphicData uri="http://schemas.microsoft.com/office/powerpoint/2016/slidezoom">
                <pslz:sldZm>
                  <pslz:sldZmObj sldId="289" cId="914575646">
                    <pslz:zmPr id="{082072DE-2302-4190-8BC8-53DE70B1239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Zoom de diapositive 8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81368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Zoom de diapositive 10"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4474457"/>
                  </p:ext>
                </p:extLst>
              </p:nvPr>
            </p:nvGraphicFramePr>
            <p:xfrm>
              <a:off x="7599254" y="2290572"/>
              <a:ext cx="3048000" cy="1714500"/>
            </p:xfrm>
            <a:graphic>
              <a:graphicData uri="http://schemas.microsoft.com/office/powerpoint/2016/slidezoom">
                <pslz:sldZm>
                  <pslz:sldZmObj sldId="290" cId="136554696">
                    <pslz:zmPr id="{A8A12A92-C377-4DCB-B791-28B4B00CF580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Zoom de diapositive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99254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Zoom de diapositive 12"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04138486"/>
                  </p:ext>
                </p:extLst>
              </p:nvPr>
            </p:nvGraphicFramePr>
            <p:xfrm>
              <a:off x="2381368" y="4656582"/>
              <a:ext cx="3048000" cy="1714500"/>
            </p:xfrm>
            <a:graphic>
              <a:graphicData uri="http://schemas.microsoft.com/office/powerpoint/2016/slidezoom">
                <pslz:sldZm>
                  <pslz:sldZmObj sldId="291" cId="1922654366">
                    <pslz:zmPr id="{E5582C83-5B08-4968-96F2-7A3F6E1252BC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Zoom de diapositive 12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81368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5" name="Zoom de diapositive 14"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71456769"/>
                  </p:ext>
                </p:extLst>
              </p:nvPr>
            </p:nvGraphicFramePr>
            <p:xfrm>
              <a:off x="7599254" y="4656582"/>
              <a:ext cx="3048000" cy="1714500"/>
            </p:xfrm>
            <a:graphic>
              <a:graphicData uri="http://schemas.microsoft.com/office/powerpoint/2016/slidezoom">
                <pslz:sldZm>
                  <pslz:sldZmObj sldId="305" cId="2113140284">
                    <pslz:zmPr id="{38D7BD4E-053E-4F73-8C31-5F91E63F370D}" returnToParent="0" transitionDur="100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5" name="Zoom de diapositive 14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99254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Zoom de diapositive 2"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39195230"/>
                  </p:ext>
                </p:extLst>
              </p:nvPr>
            </p:nvGraphicFramePr>
            <p:xfrm>
              <a:off x="5064300" y="288036"/>
              <a:ext cx="3048000" cy="1714500"/>
            </p:xfrm>
            <a:graphic>
              <a:graphicData uri="http://schemas.microsoft.com/office/powerpoint/2016/slidezoom">
                <pslz:sldZm>
                  <pslz:sldZmObj sldId="320" cId="311991276">
                    <pslz:zmPr id="{8937E200-F89C-4A42-9F8F-E67629CFBBCD}" returnToParent="0" transitionDur="100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Zoom de diapositive 2">
                <a:hlinkClick r:id="rId18" action="ppaction://hlinksldjump"/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064300" y="288036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015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EF34FE-3C59-DD22-DBC3-988E1469C2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6E1E185-C1EA-D6F4-20A4-DDA74A351C0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7009FA1-5697-E567-354F-3B4DE001EA5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avons envoyé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lettre à nos cousines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55DB55A-7A6C-A055-A6E1-2849A36886B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25095BB-DE71-08CD-C6D7-BEB1E58503F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DDD8F7A-87F6-B286-7D54-B8D49338CE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14467BD-4ACE-8281-F774-0CDE14AB85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9677552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32581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A345A0-BECD-AA3F-BCAA-C14E290194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0B034F5-367B-0E78-D9DD-08F0C6E7BF5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EF6B360-3304-515F-AD7F-654E63C52AD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avons envoyé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lettre à nos cousines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56DFE00-7AE5-6406-4C23-FA7405EB3FF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07CD59D-34F8-7B58-FA93-F16F15C2B99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F29B6B5-4941-8FD0-4924-B86115BA43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F049A1F-58A4-64C8-1484-8C5C0204B2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15356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35843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D99A42-27BB-786C-F9E9-2214231003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41E4622-8506-8540-D05E-5C3CB4577D7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3F8BCA2-2C18-E3B4-2AF8-2E0F98F9E14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avons envoyé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lettre à nos cousines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AEA5F81-745D-7C36-A6E3-2AB8DAA24EE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BFA1F8B-81EC-51E5-0518-94301E27F12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B5F80AE-0C66-4204-3101-349C81D5F5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DD8BC9F-8C05-0DA8-97ED-EBAAC99A40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202017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57500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95B71B-1411-11E3-F1A3-2563AC7FB9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F4F2A41-3D28-711F-5F4F-EE1C830E3BA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AEC740C-35BF-35BF-0091-C5F5F3326C8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avons envoyé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lettre à nos cousines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AD779E3-B6AF-2060-C674-4E9B23287E0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D5B0547-240A-BD83-72FB-4A23E5C5A5F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0E8082E-D8B1-C17C-118D-F11468A07E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74A8DBB-E058-B5BC-7768-0FA535210D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360361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33FB780F-11F7-6485-471D-16DF39DCA781}"/>
              </a:ext>
            </a:extLst>
          </p:cNvPr>
          <p:cNvSpPr txBox="1">
            <a:spLocks/>
          </p:cNvSpPr>
          <p:nvPr/>
        </p:nvSpPr>
        <p:spPr>
          <a:xfrm>
            <a:off x="2854409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E0859607-F41C-4141-BDE8-D350D1BEB8F9}"/>
              </a:ext>
            </a:extLst>
          </p:cNvPr>
          <p:cNvSpPr txBox="1">
            <a:spLocks/>
          </p:cNvSpPr>
          <p:nvPr/>
        </p:nvSpPr>
        <p:spPr>
          <a:xfrm>
            <a:off x="1489444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AA53C888-EE95-FA41-3BA0-17764B247A5A}"/>
              </a:ext>
            </a:extLst>
          </p:cNvPr>
          <p:cNvSpPr txBox="1">
            <a:spLocks/>
          </p:cNvSpPr>
          <p:nvPr/>
        </p:nvSpPr>
        <p:spPr>
          <a:xfrm>
            <a:off x="4495251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3696991D-190D-D8A9-6FDC-2223EB1FA68C}"/>
              </a:ext>
            </a:extLst>
          </p:cNvPr>
          <p:cNvSpPr txBox="1">
            <a:spLocks/>
          </p:cNvSpPr>
          <p:nvPr/>
        </p:nvSpPr>
        <p:spPr>
          <a:xfrm>
            <a:off x="5878302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E18F0EE0-F90F-2800-79FA-C85B023E9F75}"/>
              </a:ext>
            </a:extLst>
          </p:cNvPr>
          <p:cNvSpPr txBox="1">
            <a:spLocks/>
          </p:cNvSpPr>
          <p:nvPr/>
        </p:nvSpPr>
        <p:spPr>
          <a:xfrm>
            <a:off x="7093358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9DBAECC6-0789-AFDE-053B-39878A270081}"/>
              </a:ext>
            </a:extLst>
          </p:cNvPr>
          <p:cNvSpPr txBox="1">
            <a:spLocks/>
          </p:cNvSpPr>
          <p:nvPr/>
        </p:nvSpPr>
        <p:spPr>
          <a:xfrm>
            <a:off x="8042019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4D6AB6CE-F774-A4F1-82D7-70E18AFCE523}"/>
              </a:ext>
            </a:extLst>
          </p:cNvPr>
          <p:cNvSpPr txBox="1">
            <a:spLocks/>
          </p:cNvSpPr>
          <p:nvPr/>
        </p:nvSpPr>
        <p:spPr>
          <a:xfrm>
            <a:off x="10070830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334EE2F4-5E85-B0AB-C5D1-FA1899344D7E}"/>
              </a:ext>
            </a:extLst>
          </p:cNvPr>
          <p:cNvSpPr txBox="1">
            <a:spLocks/>
          </p:cNvSpPr>
          <p:nvPr/>
        </p:nvSpPr>
        <p:spPr>
          <a:xfrm>
            <a:off x="8828600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52236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4039ED-2A30-58C5-51DA-73DAC8F080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B0CBA13-4F42-D8C2-3669-322497E06BB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A0A25E9-5CCC-24D7-F7C6-812384CBC73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avons envoyé 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lettre à nos cousines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5B09387-DA48-FC7B-0198-42BDE36DE6D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9FF32E5-AAC2-2691-E4F6-8C014CFA0E6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135A760-5FCD-AD5E-416F-43808F2088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7AA44F5-F2EB-3B76-C6DE-D4D0CA3F7E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370986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721CC6BD-A936-778E-68F3-D4FB72389C05}"/>
              </a:ext>
            </a:extLst>
          </p:cNvPr>
          <p:cNvSpPr txBox="1">
            <a:spLocks/>
          </p:cNvSpPr>
          <p:nvPr/>
        </p:nvSpPr>
        <p:spPr>
          <a:xfrm>
            <a:off x="2854409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21B7F5DC-B747-5AF4-B7D7-C5458C63D84F}"/>
              </a:ext>
            </a:extLst>
          </p:cNvPr>
          <p:cNvSpPr txBox="1">
            <a:spLocks/>
          </p:cNvSpPr>
          <p:nvPr/>
        </p:nvSpPr>
        <p:spPr>
          <a:xfrm>
            <a:off x="1489444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888A7F48-5129-61A8-024B-9A3ED06DC583}"/>
              </a:ext>
            </a:extLst>
          </p:cNvPr>
          <p:cNvSpPr txBox="1">
            <a:spLocks/>
          </p:cNvSpPr>
          <p:nvPr/>
        </p:nvSpPr>
        <p:spPr>
          <a:xfrm>
            <a:off x="4495251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487DD4BE-6EB3-0836-289D-0932F0B1671D}"/>
              </a:ext>
            </a:extLst>
          </p:cNvPr>
          <p:cNvSpPr txBox="1">
            <a:spLocks/>
          </p:cNvSpPr>
          <p:nvPr/>
        </p:nvSpPr>
        <p:spPr>
          <a:xfrm>
            <a:off x="5878302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0799BFC2-0483-8EC9-55D6-E80F76C31C07}"/>
              </a:ext>
            </a:extLst>
          </p:cNvPr>
          <p:cNvSpPr txBox="1">
            <a:spLocks/>
          </p:cNvSpPr>
          <p:nvPr/>
        </p:nvSpPr>
        <p:spPr>
          <a:xfrm>
            <a:off x="7093358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44E42E14-FCBE-02D9-41AA-22AC159DEB09}"/>
              </a:ext>
            </a:extLst>
          </p:cNvPr>
          <p:cNvSpPr txBox="1">
            <a:spLocks/>
          </p:cNvSpPr>
          <p:nvPr/>
        </p:nvSpPr>
        <p:spPr>
          <a:xfrm>
            <a:off x="8042019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B858AB7A-3497-C128-3920-82734A6FC189}"/>
              </a:ext>
            </a:extLst>
          </p:cNvPr>
          <p:cNvSpPr txBox="1">
            <a:spLocks/>
          </p:cNvSpPr>
          <p:nvPr/>
        </p:nvSpPr>
        <p:spPr>
          <a:xfrm>
            <a:off x="10070830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4C9E88C6-4E81-871A-29BF-B0F5D1706904}"/>
              </a:ext>
            </a:extLst>
          </p:cNvPr>
          <p:cNvSpPr txBox="1">
            <a:spLocks/>
          </p:cNvSpPr>
          <p:nvPr/>
        </p:nvSpPr>
        <p:spPr>
          <a:xfrm>
            <a:off x="8828600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36806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4CBB54-C546-CF6E-BC79-890020DBCE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41AE62E-688E-5964-E237-5F1E483DD50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56CFB99-D97A-EBA9-E3F6-8DECBCA12AE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avons envoyé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lettre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à nos cousines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0058D1F-F7B8-A3A4-8182-515AC1886D8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B9254DF-2491-102B-B3F5-8233D960CF6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169C3C3-F9F3-579F-D27A-ABFFB622AB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A2BB74FF-2E43-1775-99A3-76150B48EB1C}"/>
              </a:ext>
            </a:extLst>
          </p:cNvPr>
          <p:cNvSpPr txBox="1">
            <a:spLocks/>
          </p:cNvSpPr>
          <p:nvPr/>
        </p:nvSpPr>
        <p:spPr>
          <a:xfrm>
            <a:off x="3656860" y="259291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77D0A50-69C7-13C2-457A-F2F485004C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713540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CC76C36C-9161-8FF2-AB9E-EFE6B4050C41}"/>
              </a:ext>
            </a:extLst>
          </p:cNvPr>
          <p:cNvSpPr txBox="1">
            <a:spLocks/>
          </p:cNvSpPr>
          <p:nvPr/>
        </p:nvSpPr>
        <p:spPr>
          <a:xfrm>
            <a:off x="2854409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E5150057-C022-753D-5EFB-5EEEEEB626D7}"/>
              </a:ext>
            </a:extLst>
          </p:cNvPr>
          <p:cNvSpPr txBox="1">
            <a:spLocks/>
          </p:cNvSpPr>
          <p:nvPr/>
        </p:nvSpPr>
        <p:spPr>
          <a:xfrm>
            <a:off x="1489444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95D71CA3-8BFE-20CC-1D20-7E798B88E920}"/>
              </a:ext>
            </a:extLst>
          </p:cNvPr>
          <p:cNvSpPr txBox="1">
            <a:spLocks/>
          </p:cNvSpPr>
          <p:nvPr/>
        </p:nvSpPr>
        <p:spPr>
          <a:xfrm>
            <a:off x="4495251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272A51B7-16F1-D173-F7F6-A4330AD67438}"/>
              </a:ext>
            </a:extLst>
          </p:cNvPr>
          <p:cNvSpPr txBox="1">
            <a:spLocks/>
          </p:cNvSpPr>
          <p:nvPr/>
        </p:nvSpPr>
        <p:spPr>
          <a:xfrm>
            <a:off x="1324519" y="259291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918681B4-E020-B2C5-7B5C-F1C2FC260411}"/>
              </a:ext>
            </a:extLst>
          </p:cNvPr>
          <p:cNvSpPr txBox="1">
            <a:spLocks/>
          </p:cNvSpPr>
          <p:nvPr/>
        </p:nvSpPr>
        <p:spPr>
          <a:xfrm>
            <a:off x="5878302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44698DEC-6CC0-DEA1-11A3-287C1BE13265}"/>
              </a:ext>
            </a:extLst>
          </p:cNvPr>
          <p:cNvSpPr txBox="1">
            <a:spLocks/>
          </p:cNvSpPr>
          <p:nvPr/>
        </p:nvSpPr>
        <p:spPr>
          <a:xfrm>
            <a:off x="7093358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75363FED-3937-473D-0461-CB1F791A05C4}"/>
              </a:ext>
            </a:extLst>
          </p:cNvPr>
          <p:cNvSpPr txBox="1">
            <a:spLocks/>
          </p:cNvSpPr>
          <p:nvPr/>
        </p:nvSpPr>
        <p:spPr>
          <a:xfrm>
            <a:off x="8042019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BB05ADA6-E422-F63A-29E5-07A828E5C916}"/>
              </a:ext>
            </a:extLst>
          </p:cNvPr>
          <p:cNvSpPr txBox="1">
            <a:spLocks/>
          </p:cNvSpPr>
          <p:nvPr/>
        </p:nvSpPr>
        <p:spPr>
          <a:xfrm>
            <a:off x="10070830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A9341541-6589-A80F-FBEE-20759011CB41}"/>
              </a:ext>
            </a:extLst>
          </p:cNvPr>
          <p:cNvSpPr txBox="1">
            <a:spLocks/>
          </p:cNvSpPr>
          <p:nvPr/>
        </p:nvSpPr>
        <p:spPr>
          <a:xfrm>
            <a:off x="6062195" y="2592915"/>
            <a:ext cx="199718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ADEAB507-19C5-83AA-4D03-84CD9743C234}"/>
              </a:ext>
            </a:extLst>
          </p:cNvPr>
          <p:cNvSpPr txBox="1">
            <a:spLocks/>
          </p:cNvSpPr>
          <p:nvPr/>
        </p:nvSpPr>
        <p:spPr>
          <a:xfrm>
            <a:off x="8882348" y="2592915"/>
            <a:ext cx="2169109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80297542-85AD-B7FB-14DF-0E5FDC7FA458}"/>
              </a:ext>
            </a:extLst>
          </p:cNvPr>
          <p:cNvSpPr txBox="1">
            <a:spLocks/>
          </p:cNvSpPr>
          <p:nvPr/>
        </p:nvSpPr>
        <p:spPr>
          <a:xfrm>
            <a:off x="8828600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496237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D88109-2BAF-BE1A-1CCF-DCD992B4ED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D602113-8649-A373-083E-AA72D2AFC71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6294BE8-9A6B-497A-0F3A-DA270173E97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avons envoyé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lettre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à nos cousines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7995A2C-C421-FABC-9801-5F8FDB68021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1F4F0A8-C33B-C39A-FB78-1D4A56D68E7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ils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3E6459E-B320-355A-1646-20A9ACF181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D4D7F5EC-BBDE-D017-B4EC-ABC9BD8E887D}"/>
              </a:ext>
            </a:extLst>
          </p:cNvPr>
          <p:cNvSpPr txBox="1">
            <a:spLocks/>
          </p:cNvSpPr>
          <p:nvPr/>
        </p:nvSpPr>
        <p:spPr>
          <a:xfrm>
            <a:off x="3656860" y="259291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8A7DD46-B203-C664-883D-D535148249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586714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45AF64BA-D831-FE7D-6751-36DD176C04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707BFE89-6602-9B4A-4A62-885242AE18F8}"/>
              </a:ext>
            </a:extLst>
          </p:cNvPr>
          <p:cNvSpPr txBox="1">
            <a:spLocks/>
          </p:cNvSpPr>
          <p:nvPr/>
        </p:nvSpPr>
        <p:spPr>
          <a:xfrm>
            <a:off x="2854409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D17C029B-715E-844B-8640-6D8D309B0510}"/>
              </a:ext>
            </a:extLst>
          </p:cNvPr>
          <p:cNvSpPr txBox="1">
            <a:spLocks/>
          </p:cNvSpPr>
          <p:nvPr/>
        </p:nvSpPr>
        <p:spPr>
          <a:xfrm>
            <a:off x="1489444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A44BB37E-81BB-000A-FD07-24E5C899A436}"/>
              </a:ext>
            </a:extLst>
          </p:cNvPr>
          <p:cNvSpPr txBox="1">
            <a:spLocks/>
          </p:cNvSpPr>
          <p:nvPr/>
        </p:nvSpPr>
        <p:spPr>
          <a:xfrm>
            <a:off x="4495251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09DB7F75-9D17-C8B2-1668-0D2F6B550E5F}"/>
              </a:ext>
            </a:extLst>
          </p:cNvPr>
          <p:cNvSpPr txBox="1">
            <a:spLocks/>
          </p:cNvSpPr>
          <p:nvPr/>
        </p:nvSpPr>
        <p:spPr>
          <a:xfrm>
            <a:off x="1324519" y="259291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600C7177-685D-DABF-DE98-1F117FFB2599}"/>
              </a:ext>
            </a:extLst>
          </p:cNvPr>
          <p:cNvSpPr txBox="1">
            <a:spLocks/>
          </p:cNvSpPr>
          <p:nvPr/>
        </p:nvSpPr>
        <p:spPr>
          <a:xfrm>
            <a:off x="5878302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9563854E-39E0-8B45-2982-6152613D9780}"/>
              </a:ext>
            </a:extLst>
          </p:cNvPr>
          <p:cNvSpPr txBox="1">
            <a:spLocks/>
          </p:cNvSpPr>
          <p:nvPr/>
        </p:nvSpPr>
        <p:spPr>
          <a:xfrm>
            <a:off x="7093358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9E66E193-3B5E-1A58-F130-E0824BD3B69A}"/>
              </a:ext>
            </a:extLst>
          </p:cNvPr>
          <p:cNvSpPr txBox="1">
            <a:spLocks/>
          </p:cNvSpPr>
          <p:nvPr/>
        </p:nvSpPr>
        <p:spPr>
          <a:xfrm>
            <a:off x="8042019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F92C30D0-DD9A-6C93-CF3B-3D24B2E4CC42}"/>
              </a:ext>
            </a:extLst>
          </p:cNvPr>
          <p:cNvSpPr txBox="1">
            <a:spLocks/>
          </p:cNvSpPr>
          <p:nvPr/>
        </p:nvSpPr>
        <p:spPr>
          <a:xfrm>
            <a:off x="10070830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D6BAB87A-16CA-2617-FA70-FFC0E27F8493}"/>
              </a:ext>
            </a:extLst>
          </p:cNvPr>
          <p:cNvSpPr txBox="1">
            <a:spLocks/>
          </p:cNvSpPr>
          <p:nvPr/>
        </p:nvSpPr>
        <p:spPr>
          <a:xfrm>
            <a:off x="6062195" y="2592915"/>
            <a:ext cx="199718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016747A9-FDEE-E6B9-FF33-86232ACA970F}"/>
              </a:ext>
            </a:extLst>
          </p:cNvPr>
          <p:cNvSpPr txBox="1">
            <a:spLocks/>
          </p:cNvSpPr>
          <p:nvPr/>
        </p:nvSpPr>
        <p:spPr>
          <a:xfrm>
            <a:off x="8882348" y="2592915"/>
            <a:ext cx="2169109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9529BA93-D9D6-4533-E924-7BCCCE02F9C3}"/>
              </a:ext>
            </a:extLst>
          </p:cNvPr>
          <p:cNvSpPr txBox="1">
            <a:spLocks/>
          </p:cNvSpPr>
          <p:nvPr/>
        </p:nvSpPr>
        <p:spPr>
          <a:xfrm>
            <a:off x="8828600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611134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B22B02-2655-588B-485C-7FC4070409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7177FA6-4759-8A02-0E88-108563D6651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972D720-5455-4144-9EB3-8EC3A6D83B6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avons envoyé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lettre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4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à nos cousines</a:t>
            </a:r>
            <a:r>
              <a:rPr lang="fr-FR" sz="44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E9BD66F-A42C-8407-A68F-1F29B0E35DE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630A298-E508-4D4D-61F8-7F07B863009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ils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BE9641B-6628-BD81-3E41-18204102B8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7CD74968-59E0-9850-C82B-FB040DB18189}"/>
              </a:ext>
            </a:extLst>
          </p:cNvPr>
          <p:cNvSpPr txBox="1">
            <a:spLocks/>
          </p:cNvSpPr>
          <p:nvPr/>
        </p:nvSpPr>
        <p:spPr>
          <a:xfrm>
            <a:off x="3656860" y="259291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5EADAF8-6530-4D7A-E4DC-E6F6BF0A3881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passé composé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Ils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ont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envoyé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une lettre à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leurs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cousines.</a:t>
                      </a: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B0B9A6F7-BE91-1EB7-AD9F-C5C0DB2327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5F03ECF5-ABC9-E1CC-0BE3-C27FE876DA22}"/>
              </a:ext>
            </a:extLst>
          </p:cNvPr>
          <p:cNvSpPr txBox="1">
            <a:spLocks/>
          </p:cNvSpPr>
          <p:nvPr/>
        </p:nvSpPr>
        <p:spPr>
          <a:xfrm>
            <a:off x="2854409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434A4F74-4DD7-9905-89F1-5EA822F54601}"/>
              </a:ext>
            </a:extLst>
          </p:cNvPr>
          <p:cNvSpPr txBox="1">
            <a:spLocks/>
          </p:cNvSpPr>
          <p:nvPr/>
        </p:nvSpPr>
        <p:spPr>
          <a:xfrm>
            <a:off x="1489444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B27C11D3-670B-E7E5-3345-FC14082FEA73}"/>
              </a:ext>
            </a:extLst>
          </p:cNvPr>
          <p:cNvSpPr txBox="1">
            <a:spLocks/>
          </p:cNvSpPr>
          <p:nvPr/>
        </p:nvSpPr>
        <p:spPr>
          <a:xfrm>
            <a:off x="4495251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2DF7FC38-44CC-EDB3-0979-F3FD2F87217D}"/>
              </a:ext>
            </a:extLst>
          </p:cNvPr>
          <p:cNvSpPr txBox="1">
            <a:spLocks/>
          </p:cNvSpPr>
          <p:nvPr/>
        </p:nvSpPr>
        <p:spPr>
          <a:xfrm>
            <a:off x="1324519" y="259291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D1A49A70-4D61-2CED-0CF7-C223231AD888}"/>
              </a:ext>
            </a:extLst>
          </p:cNvPr>
          <p:cNvSpPr txBox="1">
            <a:spLocks/>
          </p:cNvSpPr>
          <p:nvPr/>
        </p:nvSpPr>
        <p:spPr>
          <a:xfrm>
            <a:off x="5878302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F5485AA1-7499-0EB6-81C5-C0FFEBCE4567}"/>
              </a:ext>
            </a:extLst>
          </p:cNvPr>
          <p:cNvSpPr txBox="1">
            <a:spLocks/>
          </p:cNvSpPr>
          <p:nvPr/>
        </p:nvSpPr>
        <p:spPr>
          <a:xfrm>
            <a:off x="7093358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696A2152-B1D4-9790-51F8-5817613B6A73}"/>
              </a:ext>
            </a:extLst>
          </p:cNvPr>
          <p:cNvSpPr txBox="1">
            <a:spLocks/>
          </p:cNvSpPr>
          <p:nvPr/>
        </p:nvSpPr>
        <p:spPr>
          <a:xfrm>
            <a:off x="8042019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FC95C9A-CBA2-52A0-048E-97CCD163ACEC}"/>
              </a:ext>
            </a:extLst>
          </p:cNvPr>
          <p:cNvSpPr txBox="1">
            <a:spLocks/>
          </p:cNvSpPr>
          <p:nvPr/>
        </p:nvSpPr>
        <p:spPr>
          <a:xfrm>
            <a:off x="10070830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A24F32C0-186B-0E02-A6EF-8F62E88A170D}"/>
              </a:ext>
            </a:extLst>
          </p:cNvPr>
          <p:cNvSpPr txBox="1">
            <a:spLocks/>
          </p:cNvSpPr>
          <p:nvPr/>
        </p:nvSpPr>
        <p:spPr>
          <a:xfrm>
            <a:off x="6062195" y="2592915"/>
            <a:ext cx="199718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E0B650CC-98A2-B4C2-694F-07EB480246C4}"/>
              </a:ext>
            </a:extLst>
          </p:cNvPr>
          <p:cNvSpPr txBox="1">
            <a:spLocks/>
          </p:cNvSpPr>
          <p:nvPr/>
        </p:nvSpPr>
        <p:spPr>
          <a:xfrm>
            <a:off x="8882348" y="2592915"/>
            <a:ext cx="2169109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E46E3435-B1D8-4AEE-9E3E-6FA8F73A7631}"/>
              </a:ext>
            </a:extLst>
          </p:cNvPr>
          <p:cNvSpPr txBox="1">
            <a:spLocks/>
          </p:cNvSpPr>
          <p:nvPr/>
        </p:nvSpPr>
        <p:spPr>
          <a:xfrm>
            <a:off x="8828600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163755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02D4F-B6B4-21D6-6526-8FF5E0020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262DDA-662F-6876-A489-2B6AFB77759F}"/>
              </a:ext>
            </a:extLst>
          </p:cNvPr>
          <p:cNvSpPr txBox="1">
            <a:spLocks/>
          </p:cNvSpPr>
          <p:nvPr/>
        </p:nvSpPr>
        <p:spPr>
          <a:xfrm>
            <a:off x="1277208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C079EA-FFA6-2D99-152F-D2283967471B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53367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B5CFA-C921-148F-B19A-629E90B04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EEC2FC7-D92E-F5B4-C5DD-2486C53A4717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3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654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AE6F4-B1A9-A3C9-E86A-587AE6E87E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A4EEDA9-58FD-B6EB-07CF-BABE747C8D20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Explications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9912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615715-26AC-422E-9651-4DD12FC909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18659DE-C6C5-49D4-FA7E-C165C50B05C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40199E6-DCD5-440B-6FC6-DDAD65B3592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garçon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jouera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dans le jardin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6EFD62B-3DCB-E8F2-7E1A-9CDB54AEB19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02DE3E1-3F1A-30CD-7573-CA5C0A37CC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6759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F48F49-5418-4070-9666-561457E78B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5F80986-DAAE-9049-651D-2B4D0245F6D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70A54E9-6A92-4632-5E17-D0845A0D5C6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garçon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jouera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dans le jardin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C5C439C-E882-44DD-44D6-660E58C19AB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EC9542C-ABA3-BBBF-2B09-CEB3E33CB42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B28C71D-2E4F-4DAE-DF13-7B375898D9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1850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8B3DC1-1401-429C-1586-B90CCB2634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20076E0-19B7-BDF4-C012-185173F99F8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E8A4D16-1460-AFFB-5478-7A0F9360898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garçon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jouera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dans le jardin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0A38D03-6089-A5FE-D36F-896F8962927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627645D-5251-4F20-5EFB-83E1128FA43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3376197-764D-45B2-C722-662B40E0A6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FFE74B6-7826-58FC-5611-D744DD927B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315804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8562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C9C662-F7E9-455E-9462-8D6C0D0D71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D6A255D-358C-676E-7ADF-B64F8116229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8B8420A-CB16-5EDE-333C-91F82587AD9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garçon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jouera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dans le jardin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FAC4B29-78D3-E1B7-9115-9BCB551F632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79C20DF-C57A-0061-358C-FCA8E66AEEF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520BEE7-617F-0BA7-071A-8ECB3E55B8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53D61B9-FBCF-4EA7-E54D-4A277EA4EA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926797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38811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599C4F-C157-EF36-D44C-875CF36B3F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4206495-3128-0F31-1014-4A7C69C9F33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99F1376-D10A-C42C-0651-9AAE0752FF7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garçon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jouera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dans le jardin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05D9F24-0387-E4B3-F496-9C656C1A25B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E8CC7B7-1D6D-99B5-84BE-275C1769F61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BABB9B4-007D-9F0F-B3FF-2F662099DC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44364DD-833F-69BA-120F-636AB2BF45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138982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98001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F90DA5-BD1B-E798-9C54-B29BE8FDA9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075E2AB-602A-E72A-B558-8D1F3943F4C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0482A82-74A7-1CDA-9CCD-AFD28235D4C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garçon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jouera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dans le jardin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1F2CCF5-1091-0A1B-5B33-67D8D0A1888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1ECFC54-0D3E-6BCC-B972-6D0519EBD7B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13E5057-100A-9358-B573-02C5486D1A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8DE125F-FC68-E9C7-CAC4-011776F56A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8885634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EB9F5619-168B-3AB8-9C6F-00180C20A6E2}"/>
              </a:ext>
            </a:extLst>
          </p:cNvPr>
          <p:cNvSpPr txBox="1">
            <a:spLocks/>
          </p:cNvSpPr>
          <p:nvPr/>
        </p:nvSpPr>
        <p:spPr>
          <a:xfrm>
            <a:off x="2539775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4AF0D388-6B72-E4BE-1E7C-8DAF654A233E}"/>
              </a:ext>
            </a:extLst>
          </p:cNvPr>
          <p:cNvSpPr txBox="1">
            <a:spLocks/>
          </p:cNvSpPr>
          <p:nvPr/>
        </p:nvSpPr>
        <p:spPr>
          <a:xfrm>
            <a:off x="3856154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6A8B3D1B-69CE-8D29-4287-720C0F5118BD}"/>
              </a:ext>
            </a:extLst>
          </p:cNvPr>
          <p:cNvSpPr txBox="1">
            <a:spLocks/>
          </p:cNvSpPr>
          <p:nvPr/>
        </p:nvSpPr>
        <p:spPr>
          <a:xfrm>
            <a:off x="5544005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8CDD7176-C2D6-0CE3-284E-480E3C97009C}"/>
              </a:ext>
            </a:extLst>
          </p:cNvPr>
          <p:cNvSpPr txBox="1">
            <a:spLocks/>
          </p:cNvSpPr>
          <p:nvPr/>
        </p:nvSpPr>
        <p:spPr>
          <a:xfrm>
            <a:off x="7093358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9534C129-5113-2210-5EA1-81B927375701}"/>
              </a:ext>
            </a:extLst>
          </p:cNvPr>
          <p:cNvSpPr txBox="1">
            <a:spLocks/>
          </p:cNvSpPr>
          <p:nvPr/>
        </p:nvSpPr>
        <p:spPr>
          <a:xfrm>
            <a:off x="8042019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5EB3104B-C4FC-A413-A5C9-6DF7DC0E9508}"/>
              </a:ext>
            </a:extLst>
          </p:cNvPr>
          <p:cNvSpPr txBox="1">
            <a:spLocks/>
          </p:cNvSpPr>
          <p:nvPr/>
        </p:nvSpPr>
        <p:spPr>
          <a:xfrm>
            <a:off x="9133400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301276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0CACE4-34BD-2863-F39E-5CA036258F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7D0E0B6-1F5D-610F-5BB4-FAC381A0E90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23A0333-4B30-5F9F-D257-1F2E58CA78D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garçon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jouera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dans le jardin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05582A1-4840-BE54-F8CC-2D013303F89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6EF8B98-FE3D-D817-2F4A-3ADB8DE1BF5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B8A8FA4-EC7A-8945-78CA-1551695D07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673C5AA-9711-3B96-AA49-ACA0A1556F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815645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47197DC9-7648-CEA3-BDE5-B677634E44D9}"/>
              </a:ext>
            </a:extLst>
          </p:cNvPr>
          <p:cNvSpPr txBox="1">
            <a:spLocks/>
          </p:cNvSpPr>
          <p:nvPr/>
        </p:nvSpPr>
        <p:spPr>
          <a:xfrm>
            <a:off x="2539775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40E022CE-A23B-A0CC-F7B8-B813B38B7FA9}"/>
              </a:ext>
            </a:extLst>
          </p:cNvPr>
          <p:cNvSpPr txBox="1">
            <a:spLocks/>
          </p:cNvSpPr>
          <p:nvPr/>
        </p:nvSpPr>
        <p:spPr>
          <a:xfrm>
            <a:off x="3856154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9C75D4EB-199B-BA90-4479-EFA33366425D}"/>
              </a:ext>
            </a:extLst>
          </p:cNvPr>
          <p:cNvSpPr txBox="1">
            <a:spLocks/>
          </p:cNvSpPr>
          <p:nvPr/>
        </p:nvSpPr>
        <p:spPr>
          <a:xfrm>
            <a:off x="5544005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990BD985-0083-7086-6671-A82585436056}"/>
              </a:ext>
            </a:extLst>
          </p:cNvPr>
          <p:cNvSpPr txBox="1">
            <a:spLocks/>
          </p:cNvSpPr>
          <p:nvPr/>
        </p:nvSpPr>
        <p:spPr>
          <a:xfrm>
            <a:off x="7093358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4C9F82DA-4045-03FC-88F8-43240C8091DF}"/>
              </a:ext>
            </a:extLst>
          </p:cNvPr>
          <p:cNvSpPr txBox="1">
            <a:spLocks/>
          </p:cNvSpPr>
          <p:nvPr/>
        </p:nvSpPr>
        <p:spPr>
          <a:xfrm>
            <a:off x="8042019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3203E88A-D3A0-8F60-3E23-8C623AD10BFC}"/>
              </a:ext>
            </a:extLst>
          </p:cNvPr>
          <p:cNvSpPr txBox="1">
            <a:spLocks/>
          </p:cNvSpPr>
          <p:nvPr/>
        </p:nvSpPr>
        <p:spPr>
          <a:xfrm>
            <a:off x="9133400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7417988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3E7437-C42D-EBA9-FF53-33751257E8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927351-639E-59C8-DB38-4EC50ECB86E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50E734D-98F1-1641-23C1-E82EC66D134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garçon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jouera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dans le jardin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92CFDCC-2A4B-8A51-D358-3DE8B7A2E67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1E1404E-DCF2-45A8-D19C-CA8C3842687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vous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E46289F-4EA1-2214-07D8-8D4ED09B45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3277987A-0960-537E-F81D-C616E0F74A1D}"/>
              </a:ext>
            </a:extLst>
          </p:cNvPr>
          <p:cNvSpPr txBox="1">
            <a:spLocks/>
          </p:cNvSpPr>
          <p:nvPr/>
        </p:nvSpPr>
        <p:spPr>
          <a:xfrm>
            <a:off x="5433234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7F5DFE9-239D-686B-46CD-ED80FA5547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1350360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B0E54D53-1200-D099-2A18-27B0C8D6A7FD}"/>
              </a:ext>
            </a:extLst>
          </p:cNvPr>
          <p:cNvSpPr txBox="1">
            <a:spLocks/>
          </p:cNvSpPr>
          <p:nvPr/>
        </p:nvSpPr>
        <p:spPr>
          <a:xfrm>
            <a:off x="2539775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593D93AC-3D48-1E7E-82AA-59BDB80ACCD8}"/>
              </a:ext>
            </a:extLst>
          </p:cNvPr>
          <p:cNvSpPr txBox="1">
            <a:spLocks/>
          </p:cNvSpPr>
          <p:nvPr/>
        </p:nvSpPr>
        <p:spPr>
          <a:xfrm>
            <a:off x="3856154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B888FF56-59D9-E23B-EA06-AB8847287FE2}"/>
              </a:ext>
            </a:extLst>
          </p:cNvPr>
          <p:cNvSpPr txBox="1">
            <a:spLocks/>
          </p:cNvSpPr>
          <p:nvPr/>
        </p:nvSpPr>
        <p:spPr>
          <a:xfrm>
            <a:off x="3283341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E023940A-E041-1705-B509-4272B53FE7E3}"/>
              </a:ext>
            </a:extLst>
          </p:cNvPr>
          <p:cNvSpPr txBox="1">
            <a:spLocks/>
          </p:cNvSpPr>
          <p:nvPr/>
        </p:nvSpPr>
        <p:spPr>
          <a:xfrm>
            <a:off x="5544005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914FFCC7-6AC2-FAE4-0456-F6A1186E0A8B}"/>
              </a:ext>
            </a:extLst>
          </p:cNvPr>
          <p:cNvSpPr txBox="1">
            <a:spLocks/>
          </p:cNvSpPr>
          <p:nvPr/>
        </p:nvSpPr>
        <p:spPr>
          <a:xfrm>
            <a:off x="7093358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BB0EDF0E-D782-5172-DC39-96C6300C2996}"/>
              </a:ext>
            </a:extLst>
          </p:cNvPr>
          <p:cNvSpPr txBox="1">
            <a:spLocks/>
          </p:cNvSpPr>
          <p:nvPr/>
        </p:nvSpPr>
        <p:spPr>
          <a:xfrm>
            <a:off x="8042019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E1B52521-58D4-A26F-9679-B26433F043F4}"/>
              </a:ext>
            </a:extLst>
          </p:cNvPr>
          <p:cNvSpPr txBox="1">
            <a:spLocks/>
          </p:cNvSpPr>
          <p:nvPr/>
        </p:nvSpPr>
        <p:spPr>
          <a:xfrm>
            <a:off x="9133400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36937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F119E1-3292-F9A1-6DA4-1463101E26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58B5BA3-DFFF-E15B-2890-4A3E773A9A0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9716AF6-D443-701B-233C-3878E28DA99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garçon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jouera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dans le jardin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E090839-CC1A-6DCA-2172-5CBA99A274D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240B8C7-CD5F-8870-136A-5D54A135E09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vous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04E531E-38A3-0101-840E-CB3B72833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E8D8E06F-F3E6-A85E-534A-8DCBC536306E}"/>
              </a:ext>
            </a:extLst>
          </p:cNvPr>
          <p:cNvSpPr txBox="1">
            <a:spLocks/>
          </p:cNvSpPr>
          <p:nvPr/>
        </p:nvSpPr>
        <p:spPr>
          <a:xfrm>
            <a:off x="5433234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88C04D5-D94F-685C-27D0-7F77D0C3A1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752111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FFE84B14-D6C9-8841-D745-40677B97C4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BB1F07E1-DCB6-43E1-5157-AE4D940D1260}"/>
              </a:ext>
            </a:extLst>
          </p:cNvPr>
          <p:cNvSpPr txBox="1">
            <a:spLocks/>
          </p:cNvSpPr>
          <p:nvPr/>
        </p:nvSpPr>
        <p:spPr>
          <a:xfrm>
            <a:off x="2539775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CF1CBAC-0AA7-BFE1-6CF8-6F98542A7A92}"/>
              </a:ext>
            </a:extLst>
          </p:cNvPr>
          <p:cNvSpPr txBox="1">
            <a:spLocks/>
          </p:cNvSpPr>
          <p:nvPr/>
        </p:nvSpPr>
        <p:spPr>
          <a:xfrm>
            <a:off x="3856154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FE5F20E9-E19A-2204-4410-1459716D7518}"/>
              </a:ext>
            </a:extLst>
          </p:cNvPr>
          <p:cNvSpPr txBox="1">
            <a:spLocks/>
          </p:cNvSpPr>
          <p:nvPr/>
        </p:nvSpPr>
        <p:spPr>
          <a:xfrm>
            <a:off x="3283341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91A2FC86-471B-EE3B-4561-A9D298DAE0F8}"/>
              </a:ext>
            </a:extLst>
          </p:cNvPr>
          <p:cNvSpPr txBox="1">
            <a:spLocks/>
          </p:cNvSpPr>
          <p:nvPr/>
        </p:nvSpPr>
        <p:spPr>
          <a:xfrm>
            <a:off x="5544005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19AD0E89-6174-8492-76BF-8B3F86D8D849}"/>
              </a:ext>
            </a:extLst>
          </p:cNvPr>
          <p:cNvSpPr txBox="1">
            <a:spLocks/>
          </p:cNvSpPr>
          <p:nvPr/>
        </p:nvSpPr>
        <p:spPr>
          <a:xfrm>
            <a:off x="7093358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38B7286B-E9B5-FF1D-0987-48C82323CFC2}"/>
              </a:ext>
            </a:extLst>
          </p:cNvPr>
          <p:cNvSpPr txBox="1">
            <a:spLocks/>
          </p:cNvSpPr>
          <p:nvPr/>
        </p:nvSpPr>
        <p:spPr>
          <a:xfrm>
            <a:off x="8042019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8F58C6E7-9223-6034-2A41-B8A796B9F374}"/>
              </a:ext>
            </a:extLst>
          </p:cNvPr>
          <p:cNvSpPr txBox="1">
            <a:spLocks/>
          </p:cNvSpPr>
          <p:nvPr/>
        </p:nvSpPr>
        <p:spPr>
          <a:xfrm>
            <a:off x="9133400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743145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CE788B-C459-F2CF-3EE1-33E8215F7D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6C00862-1445-10FA-E898-AE5F3FFBD79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A9C2310-9BE5-CD73-AEA9-443C76EFEF8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garçon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jouera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dans le jardin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A7AD6D9-8D6A-C06D-C50C-E2BF0A6BC59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46BB38A-B0FB-2D69-E01C-BB673D4823A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vous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285838B-4243-F2B3-47F8-067947E47C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9BAD7CE-0486-1B3B-66C4-F622758B4632}"/>
              </a:ext>
            </a:extLst>
          </p:cNvPr>
          <p:cNvSpPr txBox="1">
            <a:spLocks/>
          </p:cNvSpPr>
          <p:nvPr/>
        </p:nvSpPr>
        <p:spPr>
          <a:xfrm>
            <a:off x="5433234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8B8B76E-C310-E5C4-8C3E-39A7B34E65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221446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Vous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jouerez</a:t>
                      </a: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dans le jardin.</a:t>
                      </a:r>
                      <a:endParaRPr lang="fr-FR" sz="3100" u="sng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42F08EFB-634B-B206-A4A2-757A11B45E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5088C435-56EA-B964-90A0-C6216619B8FC}"/>
              </a:ext>
            </a:extLst>
          </p:cNvPr>
          <p:cNvSpPr txBox="1">
            <a:spLocks/>
          </p:cNvSpPr>
          <p:nvPr/>
        </p:nvSpPr>
        <p:spPr>
          <a:xfrm>
            <a:off x="2539775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4427D0E0-1407-FFBC-350A-E38270EF32E0}"/>
              </a:ext>
            </a:extLst>
          </p:cNvPr>
          <p:cNvSpPr txBox="1">
            <a:spLocks/>
          </p:cNvSpPr>
          <p:nvPr/>
        </p:nvSpPr>
        <p:spPr>
          <a:xfrm>
            <a:off x="3856154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34F0FBBA-79AA-C8B5-3931-71DA0678D1CC}"/>
              </a:ext>
            </a:extLst>
          </p:cNvPr>
          <p:cNvSpPr txBox="1">
            <a:spLocks/>
          </p:cNvSpPr>
          <p:nvPr/>
        </p:nvSpPr>
        <p:spPr>
          <a:xfrm>
            <a:off x="3283341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AF968D72-5AE8-21E4-26B1-D6182F656762}"/>
              </a:ext>
            </a:extLst>
          </p:cNvPr>
          <p:cNvSpPr txBox="1">
            <a:spLocks/>
          </p:cNvSpPr>
          <p:nvPr/>
        </p:nvSpPr>
        <p:spPr>
          <a:xfrm>
            <a:off x="5544005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B1640DE7-4493-265C-3ED2-DDA16A033187}"/>
              </a:ext>
            </a:extLst>
          </p:cNvPr>
          <p:cNvSpPr txBox="1">
            <a:spLocks/>
          </p:cNvSpPr>
          <p:nvPr/>
        </p:nvSpPr>
        <p:spPr>
          <a:xfrm>
            <a:off x="7093358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C416191F-006A-4AA1-D3D5-D8DA01D2BC64}"/>
              </a:ext>
            </a:extLst>
          </p:cNvPr>
          <p:cNvSpPr txBox="1">
            <a:spLocks/>
          </p:cNvSpPr>
          <p:nvPr/>
        </p:nvSpPr>
        <p:spPr>
          <a:xfrm>
            <a:off x="8042019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DD4144A0-616C-3E7D-4ECA-C02BC30BE517}"/>
              </a:ext>
            </a:extLst>
          </p:cNvPr>
          <p:cNvSpPr txBox="1">
            <a:spLocks/>
          </p:cNvSpPr>
          <p:nvPr/>
        </p:nvSpPr>
        <p:spPr>
          <a:xfrm>
            <a:off x="9133400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0834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AF046-4890-3BB1-4A94-39F88B1BF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A18613B9-D60D-4409-0235-5F674F6CDE2C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Explications</a:t>
            </a:r>
            <a:r>
              <a:rPr lang="fr-FR" sz="2400" b="1" dirty="0">
                <a:solidFill>
                  <a:schemeClr val="tx1"/>
                </a:solidFill>
                <a:latin typeface="Calibri"/>
              </a:rPr>
              <a:t>			    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Période 3</a:t>
            </a:r>
            <a:endParaRPr kumimoji="0" lang="fr-FR" sz="10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 recopie</a:t>
            </a:r>
            <a:r>
              <a:rPr kumimoji="0" lang="fr-FR" sz="24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la phrase, puis…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lvl="0" algn="l"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Temps de conjugaison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temps de conjugaison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verbe. 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b)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Nature des mots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nature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de chaque mot de la phrase.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c)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Fonctions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repère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verbe conjugué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et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compléments d’objets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s’il y en a.</a:t>
            </a:r>
            <a:endParaRPr lang="fr-FR" sz="2400" b="1" u="sng" dirty="0">
              <a:solidFill>
                <a:schemeClr val="tx1"/>
              </a:solidFill>
              <a:latin typeface="Calibri"/>
            </a:endParaRPr>
          </a:p>
          <a:p>
            <a:pPr lvl="0" algn="l">
              <a:defRPr/>
            </a:pPr>
            <a:endParaRPr lang="fr-FR" sz="1100" baseline="0" dirty="0">
              <a:solidFill>
                <a:schemeClr val="tx1"/>
              </a:solidFill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   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</a:t>
            </a:r>
            <a:r>
              <a:rPr kumimoji="0" lang="fr-FR" sz="2400" b="1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Changement de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transforme la phrase à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forme demandée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4" name="Graphique 3" descr="Badge à suivre avec un remplissage uni">
            <a:extLst>
              <a:ext uri="{FF2B5EF4-FFF2-40B4-BE49-F238E27FC236}">
                <a16:creationId xmlns:a16="http://schemas.microsoft.com/office/drawing/2014/main" id="{A279B8D2-6E0D-1710-8FCC-9CCC179A5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600" y="3856368"/>
            <a:ext cx="371475" cy="371475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Zoom de diapositive 7"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5515487"/>
                  </p:ext>
                </p:extLst>
              </p:nvPr>
            </p:nvGraphicFramePr>
            <p:xfrm>
              <a:off x="10046970" y="5611648"/>
              <a:ext cx="1695186" cy="953542"/>
            </p:xfrm>
            <a:graphic>
              <a:graphicData uri="http://schemas.microsoft.com/office/powerpoint/2016/slidezoom">
                <pslz:sldZm>
                  <pslz:sldZmObj sldId="257" cId="2990151595">
                    <pslz:zmPr id="{3E721E99-97D3-4014-9A14-1BB3F85E0E2A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95186" cy="953542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Zoom de diapositive 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46970" y="5611648"/>
                <a:ext cx="1695186" cy="953542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68841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D671B-EC34-CADF-6016-3C114F130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7D4B3A-7411-A4D5-5D49-F7E605FA9A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EE569D-40F8-8140-A8A9-D17563DDFC56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95894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B355E-CC12-650B-EBE6-1F9586983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69B3B9F-9453-8BE4-50DF-025101D1A8A5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4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1402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CBAEA0-F2D6-146F-98C5-56F6ED7015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6FCF8B5-CF40-D2B8-D833-9A1C63A6980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3904259-BE17-10BE-8CDB-5E16A65DE34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Hier,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regardais-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oiseaux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7236E5B-A272-A2A9-A292-338A0ECA9EC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8FB4A3C-4B16-91BB-0EC8-09E1430F03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590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4A4C5E-2761-ECE8-57E7-1651DF16F3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ACEB195-897E-E1DF-FBE9-C126C7BEE9C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D70D92C-3BCF-DA39-13EB-56490ADC6CC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Hier,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regardais-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oiseaux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1891373-33C0-4D6D-2EF7-46F8BFAA696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519AC63-0540-563B-7834-29AF5DC272F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1DC8E11-DAFB-522E-FABC-F0DCD76209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61420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1CBF7D-8CED-5630-B4D9-F88BC5C530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20078E9-9DAA-E789-86D7-ECD9A832284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60620D5-C32C-C027-92B2-F4EF4DCDFA7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Hier,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regardais-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oiseaux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B7FB53C-8C44-4835-6360-F823F4ECD75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0EB229D-9ED7-B20F-31F1-4BE671E31AA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734C205-39B0-306E-43D4-93A6D5FA8C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3939025-8E53-635B-A4E7-3EA623A3A3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3786225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544802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538C1A-97EA-9D21-8122-1E6DEC09A5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C309DEE-0DC0-AF49-944D-FE9E8776678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AED32E0-FBC0-9F07-2414-4D7469B09A0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Hier,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regardais-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oiseaux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DBC615A-DF1D-6D1A-C4F4-2F5B1EB31C1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027C5DB-EDF1-5FE6-01D1-E9E7AB24E32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84E97AD-FF51-239A-758D-4F4ACE2936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CA101C3-9B63-AA90-49BA-0A04EF59EB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081359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557680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C3E167-7927-9040-66EE-18ABA618C2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B36B149-0CF3-23C3-C533-1192F9DCCEA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D61F654-D67A-28E9-0565-EF6A4AFDB30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Hier,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regardais-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oiseaux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0D6DCCB-A4F7-6D70-01E6-A582D44ABDA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12C3946-0472-1824-AD1C-B24E08C98AC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F94D53D-83F2-BCA9-1A7B-AA4B50D701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FAEB16C-C8ED-571C-13CE-8A317FD0C2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109992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9761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7B5DDD-8420-B723-9B66-A50B088B61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769E150-BAA1-CD01-0F6A-4638E099CE9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E4D8E16-A54F-BBF9-DF80-409DD4B65A0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Hier,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regardais-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oiseaux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7BFE930-4A29-FA3C-7FD9-4D4A7D19A3A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69F2438-0835-A416-D8F3-20E56A49D1F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404FED0-710F-D8FF-4849-6824F8B1D9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E24D658-48D7-74FE-DE9A-80C6EA0C99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19261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0B1E6A6D-E850-D293-9396-03DA8B8DB5AE}"/>
              </a:ext>
            </a:extLst>
          </p:cNvPr>
          <p:cNvSpPr txBox="1">
            <a:spLocks/>
          </p:cNvSpPr>
          <p:nvPr/>
        </p:nvSpPr>
        <p:spPr>
          <a:xfrm>
            <a:off x="2815078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5DFFB3F6-9BDA-4C31-DC5E-4078A59934E9}"/>
              </a:ext>
            </a:extLst>
          </p:cNvPr>
          <p:cNvSpPr txBox="1">
            <a:spLocks/>
          </p:cNvSpPr>
          <p:nvPr/>
        </p:nvSpPr>
        <p:spPr>
          <a:xfrm>
            <a:off x="4760724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E14F934B-406B-E9B8-5D63-4E0FEFBC6534}"/>
              </a:ext>
            </a:extLst>
          </p:cNvPr>
          <p:cNvSpPr txBox="1">
            <a:spLocks/>
          </p:cNvSpPr>
          <p:nvPr/>
        </p:nvSpPr>
        <p:spPr>
          <a:xfrm>
            <a:off x="6389581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CB2BD8EF-22BB-032E-D719-F56840E30DCE}"/>
              </a:ext>
            </a:extLst>
          </p:cNvPr>
          <p:cNvSpPr txBox="1">
            <a:spLocks/>
          </p:cNvSpPr>
          <p:nvPr/>
        </p:nvSpPr>
        <p:spPr>
          <a:xfrm>
            <a:off x="7093358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12D2CD5C-1EC9-8020-FC9D-E546D8EBC2B7}"/>
              </a:ext>
            </a:extLst>
          </p:cNvPr>
          <p:cNvSpPr txBox="1">
            <a:spLocks/>
          </p:cNvSpPr>
          <p:nvPr/>
        </p:nvSpPr>
        <p:spPr>
          <a:xfrm>
            <a:off x="8602458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5645585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8C3A4C-058E-C3F4-7BB8-EF942D5D86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BC13EB6-6B8C-5825-0D86-9E3A9FF70BC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0696685-182C-F2E3-47C5-DDCE1A4065B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Hier,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regardais-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oiseaux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5FC5E9C-E5FB-B7B8-43EB-035321B8CD6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6529D1A-B523-C0B4-0C8D-7DE2F4F8ED6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34EBA0E-C3BA-832A-E257-B2A03B2A87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1EFB0C8-F924-FBD2-758C-1E52724509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956360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D0C2198C-9E52-EAD8-C329-BA50C895859C}"/>
              </a:ext>
            </a:extLst>
          </p:cNvPr>
          <p:cNvSpPr txBox="1">
            <a:spLocks/>
          </p:cNvSpPr>
          <p:nvPr/>
        </p:nvSpPr>
        <p:spPr>
          <a:xfrm>
            <a:off x="2815078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209F5E87-B0FE-D731-48F8-3B769DC4FF1E}"/>
              </a:ext>
            </a:extLst>
          </p:cNvPr>
          <p:cNvSpPr txBox="1">
            <a:spLocks/>
          </p:cNvSpPr>
          <p:nvPr/>
        </p:nvSpPr>
        <p:spPr>
          <a:xfrm>
            <a:off x="4760724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862EA72A-DFCE-E6B3-A3A1-B99AE6215749}"/>
              </a:ext>
            </a:extLst>
          </p:cNvPr>
          <p:cNvSpPr txBox="1">
            <a:spLocks/>
          </p:cNvSpPr>
          <p:nvPr/>
        </p:nvSpPr>
        <p:spPr>
          <a:xfrm>
            <a:off x="6389581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9B0D795A-EC11-8847-33CB-315F39203F5A}"/>
              </a:ext>
            </a:extLst>
          </p:cNvPr>
          <p:cNvSpPr txBox="1">
            <a:spLocks/>
          </p:cNvSpPr>
          <p:nvPr/>
        </p:nvSpPr>
        <p:spPr>
          <a:xfrm>
            <a:off x="7093358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2D8445FD-C19F-5E6A-344E-12E38E48B391}"/>
              </a:ext>
            </a:extLst>
          </p:cNvPr>
          <p:cNvSpPr txBox="1">
            <a:spLocks/>
          </p:cNvSpPr>
          <p:nvPr/>
        </p:nvSpPr>
        <p:spPr>
          <a:xfrm>
            <a:off x="8602458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3998956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396232-7AB2-DECC-ECC9-73F2B4FF71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6B44BE5-25EE-D938-07E7-A7604DEC210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5E48A21-7626-42FA-04A9-9440626B283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Hier,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regardais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-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oiseaux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7F501A7-583F-5E8E-65D1-CBF2DB750FF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93BBC71-060F-8375-3969-9A64A5F42AB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Fonctions	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elle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57635C8-0318-40BC-FCF0-99A4C26919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1DD58F14-9D44-B589-C88E-3B3065A0B2E3}"/>
              </a:ext>
            </a:extLst>
          </p:cNvPr>
          <p:cNvSpPr txBox="1">
            <a:spLocks/>
          </p:cNvSpPr>
          <p:nvPr/>
        </p:nvSpPr>
        <p:spPr>
          <a:xfrm>
            <a:off x="4656486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AFECB88-02CF-BA9F-40E9-8A119823B5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105729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C2695154-E253-92FE-824C-580A98B39E9E}"/>
              </a:ext>
            </a:extLst>
          </p:cNvPr>
          <p:cNvSpPr txBox="1">
            <a:spLocks/>
          </p:cNvSpPr>
          <p:nvPr/>
        </p:nvSpPr>
        <p:spPr>
          <a:xfrm>
            <a:off x="2815078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95A3D75C-1F47-284F-9FDC-E8C7BF965482}"/>
              </a:ext>
            </a:extLst>
          </p:cNvPr>
          <p:cNvSpPr txBox="1">
            <a:spLocks/>
          </p:cNvSpPr>
          <p:nvPr/>
        </p:nvSpPr>
        <p:spPr>
          <a:xfrm>
            <a:off x="4760724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834C2CD1-B0F2-D943-9D3C-2A8217CCF268}"/>
              </a:ext>
            </a:extLst>
          </p:cNvPr>
          <p:cNvSpPr txBox="1">
            <a:spLocks/>
          </p:cNvSpPr>
          <p:nvPr/>
        </p:nvSpPr>
        <p:spPr>
          <a:xfrm>
            <a:off x="6242860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6137EB63-CBDD-CCDC-A4F9-2A4F08968987}"/>
              </a:ext>
            </a:extLst>
          </p:cNvPr>
          <p:cNvSpPr txBox="1">
            <a:spLocks/>
          </p:cNvSpPr>
          <p:nvPr/>
        </p:nvSpPr>
        <p:spPr>
          <a:xfrm>
            <a:off x="6389581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24E4C068-6820-9DE2-2A9E-15A84FBEDF02}"/>
              </a:ext>
            </a:extLst>
          </p:cNvPr>
          <p:cNvSpPr txBox="1">
            <a:spLocks/>
          </p:cNvSpPr>
          <p:nvPr/>
        </p:nvSpPr>
        <p:spPr>
          <a:xfrm>
            <a:off x="7093358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7354718E-4CD3-E3D6-673C-7DF3ADE79E96}"/>
              </a:ext>
            </a:extLst>
          </p:cNvPr>
          <p:cNvSpPr txBox="1">
            <a:spLocks/>
          </p:cNvSpPr>
          <p:nvPr/>
        </p:nvSpPr>
        <p:spPr>
          <a:xfrm>
            <a:off x="8602458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063AB465-74B4-9749-F423-EE96B0ADCDB5}"/>
              </a:ext>
            </a:extLst>
          </p:cNvPr>
          <p:cNvSpPr txBox="1">
            <a:spLocks/>
          </p:cNvSpPr>
          <p:nvPr/>
        </p:nvSpPr>
        <p:spPr>
          <a:xfrm>
            <a:off x="7523355" y="2656070"/>
            <a:ext cx="2230245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CO direct</a:t>
            </a:r>
          </a:p>
        </p:txBody>
      </p:sp>
    </p:spTree>
    <p:extLst>
      <p:ext uri="{BB962C8B-B14F-4D97-AF65-F5344CB8AC3E}">
        <p14:creationId xmlns:p14="http://schemas.microsoft.com/office/powerpoint/2010/main" val="2266347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E5938-0E73-2310-578C-4A80E78C2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3BCC224F-E846-E91D-276B-974C1EE1BBEC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1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45756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ABAB2A-09DB-ADA8-DA0C-9136A816C7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DEBDE63-2877-792C-39BE-20C9EBA48AA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415E2B4-8497-0858-85D0-366AAFB804C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Hier,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regardais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-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oiseaux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75FFEAA-65D5-7D43-6F6A-AE98F536EB2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EA8AEF6-DF6B-05CF-033F-C68E890DBB6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elle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CC163CD-F1CE-5ECF-25F7-8BDE11AFB1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C6A8FE7F-4D38-BE98-C5E8-A1F5BE49B69C}"/>
              </a:ext>
            </a:extLst>
          </p:cNvPr>
          <p:cNvSpPr txBox="1">
            <a:spLocks/>
          </p:cNvSpPr>
          <p:nvPr/>
        </p:nvSpPr>
        <p:spPr>
          <a:xfrm>
            <a:off x="4656486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604A87A-7CD1-B4F8-3131-F2C6FFC92F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722337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4F2C989B-B6D3-52B6-7960-1F0D491E5E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823EEA5A-F40D-6DB0-B469-C6E855794659}"/>
              </a:ext>
            </a:extLst>
          </p:cNvPr>
          <p:cNvSpPr txBox="1">
            <a:spLocks/>
          </p:cNvSpPr>
          <p:nvPr/>
        </p:nvSpPr>
        <p:spPr>
          <a:xfrm>
            <a:off x="2815078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5583EA9C-7F69-02E0-16D9-F7D7C468B256}"/>
              </a:ext>
            </a:extLst>
          </p:cNvPr>
          <p:cNvSpPr txBox="1">
            <a:spLocks/>
          </p:cNvSpPr>
          <p:nvPr/>
        </p:nvSpPr>
        <p:spPr>
          <a:xfrm>
            <a:off x="4760724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1838A2C2-102D-57DE-1E4D-56C23C21AC0B}"/>
              </a:ext>
            </a:extLst>
          </p:cNvPr>
          <p:cNvSpPr txBox="1">
            <a:spLocks/>
          </p:cNvSpPr>
          <p:nvPr/>
        </p:nvSpPr>
        <p:spPr>
          <a:xfrm>
            <a:off x="6242860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3F207C1E-084A-6DFA-3CE6-0DD0302414EC}"/>
              </a:ext>
            </a:extLst>
          </p:cNvPr>
          <p:cNvSpPr txBox="1">
            <a:spLocks/>
          </p:cNvSpPr>
          <p:nvPr/>
        </p:nvSpPr>
        <p:spPr>
          <a:xfrm>
            <a:off x="6389581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FFAD9351-C921-92E1-F466-7CA56E557B1D}"/>
              </a:ext>
            </a:extLst>
          </p:cNvPr>
          <p:cNvSpPr txBox="1">
            <a:spLocks/>
          </p:cNvSpPr>
          <p:nvPr/>
        </p:nvSpPr>
        <p:spPr>
          <a:xfrm>
            <a:off x="7093358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5108458A-5FAB-B820-4F94-8E45B94B168B}"/>
              </a:ext>
            </a:extLst>
          </p:cNvPr>
          <p:cNvSpPr txBox="1">
            <a:spLocks/>
          </p:cNvSpPr>
          <p:nvPr/>
        </p:nvSpPr>
        <p:spPr>
          <a:xfrm>
            <a:off x="8602458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BE617522-680D-0583-F855-3265AA7DCA72}"/>
              </a:ext>
            </a:extLst>
          </p:cNvPr>
          <p:cNvSpPr txBox="1">
            <a:spLocks/>
          </p:cNvSpPr>
          <p:nvPr/>
        </p:nvSpPr>
        <p:spPr>
          <a:xfrm>
            <a:off x="7523355" y="2656070"/>
            <a:ext cx="2230245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CO direct</a:t>
            </a:r>
          </a:p>
        </p:txBody>
      </p:sp>
    </p:spTree>
    <p:extLst>
      <p:ext uri="{BB962C8B-B14F-4D97-AF65-F5344CB8AC3E}">
        <p14:creationId xmlns:p14="http://schemas.microsoft.com/office/powerpoint/2010/main" val="235758768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2D730A-0BF0-B4CE-352C-E6456E0AE7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1853995-393D-DDA3-C56C-9290F852F44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4D01C80-1206-4084-638F-A59A1F5F152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Hier,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regardais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-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oiseaux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89B99B5-195E-3565-80C2-12CA4905E8A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7B412EB-AB54-DE14-E5C3-830625E18C2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elle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7310EC3-48D9-0B42-9C55-3C247A33C9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470E59C8-D828-3BA3-E29F-F29547B73FA3}"/>
              </a:ext>
            </a:extLst>
          </p:cNvPr>
          <p:cNvSpPr txBox="1">
            <a:spLocks/>
          </p:cNvSpPr>
          <p:nvPr/>
        </p:nvSpPr>
        <p:spPr>
          <a:xfrm>
            <a:off x="4656486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99F6CF7-4A45-7E7B-5C4A-5CA0DDDFB4E9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Hier,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regardait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elle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les oiseaux ?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50F0294C-92ED-C1D9-7EB7-33AED29251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F1DD50F8-7769-3AFF-4925-B95836ECC6AD}"/>
              </a:ext>
            </a:extLst>
          </p:cNvPr>
          <p:cNvSpPr txBox="1">
            <a:spLocks/>
          </p:cNvSpPr>
          <p:nvPr/>
        </p:nvSpPr>
        <p:spPr>
          <a:xfrm>
            <a:off x="2815078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28928ED0-EB83-D232-BF43-7899FD4E1632}"/>
              </a:ext>
            </a:extLst>
          </p:cNvPr>
          <p:cNvSpPr txBox="1">
            <a:spLocks/>
          </p:cNvSpPr>
          <p:nvPr/>
        </p:nvSpPr>
        <p:spPr>
          <a:xfrm>
            <a:off x="4760724" y="171395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394A7A88-A9FC-45B1-0A0B-C1F39E9A3FB9}"/>
              </a:ext>
            </a:extLst>
          </p:cNvPr>
          <p:cNvSpPr txBox="1">
            <a:spLocks/>
          </p:cNvSpPr>
          <p:nvPr/>
        </p:nvSpPr>
        <p:spPr>
          <a:xfrm>
            <a:off x="6242860" y="264986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AF3606B1-0BB1-4298-4634-58287FF5F0A5}"/>
              </a:ext>
            </a:extLst>
          </p:cNvPr>
          <p:cNvSpPr txBox="1">
            <a:spLocks/>
          </p:cNvSpPr>
          <p:nvPr/>
        </p:nvSpPr>
        <p:spPr>
          <a:xfrm>
            <a:off x="6389581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8E0D0F1E-BD8E-33D3-F968-869340433010}"/>
              </a:ext>
            </a:extLst>
          </p:cNvPr>
          <p:cNvSpPr txBox="1">
            <a:spLocks/>
          </p:cNvSpPr>
          <p:nvPr/>
        </p:nvSpPr>
        <p:spPr>
          <a:xfrm>
            <a:off x="7093358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E87C7A37-23E6-A213-2E7D-B80F926655E0}"/>
              </a:ext>
            </a:extLst>
          </p:cNvPr>
          <p:cNvSpPr txBox="1">
            <a:spLocks/>
          </p:cNvSpPr>
          <p:nvPr/>
        </p:nvSpPr>
        <p:spPr>
          <a:xfrm>
            <a:off x="8602458" y="1713957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A76A6D24-40A8-7EEE-EA22-D6BAE79C99D0}"/>
              </a:ext>
            </a:extLst>
          </p:cNvPr>
          <p:cNvSpPr txBox="1">
            <a:spLocks/>
          </p:cNvSpPr>
          <p:nvPr/>
        </p:nvSpPr>
        <p:spPr>
          <a:xfrm>
            <a:off x="7523355" y="2656070"/>
            <a:ext cx="2230245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CO direct</a:t>
            </a:r>
          </a:p>
        </p:txBody>
      </p:sp>
    </p:spTree>
    <p:extLst>
      <p:ext uri="{BB962C8B-B14F-4D97-AF65-F5344CB8AC3E}">
        <p14:creationId xmlns:p14="http://schemas.microsoft.com/office/powerpoint/2010/main" val="254831031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311DE-1FD5-3782-80C3-7588A7ACB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39DFDB-CF5E-6BDB-8CCB-9EEA61126F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F81463-F859-8854-7977-FE3125C9A530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230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677DAF-BA27-7820-5C4C-0414EBB6C2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4C17CAB-38C1-D982-6701-1F2DC4832AF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3E15F9-8636-2C89-C129-A5F801CE4A1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 matin, la maitresse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corrige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exercices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FF7D1D2-1F6B-906B-D836-C11ECE06D9D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8731FED-4A63-1896-854E-74AE85BCE9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676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152A4F-C67C-4C94-21A1-777B59CB74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CB8A9BE-B2A0-98F8-4BD0-080F77F5759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3715222-996D-2035-05E8-E0991C227CC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 matin, la maitresse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corrige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exercices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CAEB26B-7B48-82EB-C5D1-165983DB2BF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B2041E2-C3F3-0FBC-1098-70F8C294D6A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Temps de conjugaison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0E296BF-0343-B00D-46FE-BF3BD01032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78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949E84-6897-8EC8-405C-C1E0A6CAF7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5DE6B5C-3C13-3512-7DDE-D14C751F240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BEFEA63-881D-3848-C5AB-43F6E8BAF8D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 matin, la maitresse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corrige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exercices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C8557A8-6A0D-9FAB-F4A7-B8CF788DD3B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E7CB7A5-5249-22DB-6EA7-41371B7DFAE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9F40E7C-DBCB-CAF5-F900-14D4A58850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2E86877-3EA7-20F7-25AD-65A96FAB52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896550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880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AE135F-6D57-F22A-730A-AA5BFEE407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3843474-A5A7-985A-9F12-D9C92A0576E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4B9D81D-BBD7-BF5A-71BF-4384F441868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Ce matin, la maitresse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corrige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les exercices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95D20D8-5E8F-C03C-B6BD-5F0BE4AD0F3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7985C84-3C99-7B88-7A4E-14505E895FA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904863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Temps de conjugaison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Nature des mots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Fonctions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		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6A93342-9CE2-8170-694C-12EF068D93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61398" y="58477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77A3806-3828-4064-E7D0-216A497855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264322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présent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04024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TM03457485[[fn=Maillage]]</Template>
  <TotalTime>945</TotalTime>
  <Words>1743</Words>
  <Application>Microsoft Office PowerPoint</Application>
  <PresentationFormat>Grand écran</PresentationFormat>
  <Paragraphs>466</Paragraphs>
  <Slides>52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52</vt:i4>
      </vt:variant>
    </vt:vector>
  </HeadingPairs>
  <TitlesOfParts>
    <vt:vector size="57" baseType="lpstr">
      <vt:lpstr>Arial</vt:lpstr>
      <vt:lpstr>Aptos Display</vt:lpstr>
      <vt:lpstr>Calibri</vt:lpstr>
      <vt:lpstr>Aptos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Maxime Paul</dc:creator>
  <cp:lastModifiedBy>Maxime Paul</cp:lastModifiedBy>
  <cp:revision>41</cp:revision>
  <dcterms:created xsi:type="dcterms:W3CDTF">2024-11-28T14:19:02Z</dcterms:created>
  <dcterms:modified xsi:type="dcterms:W3CDTF">2025-07-01T12:09:29Z</dcterms:modified>
</cp:coreProperties>
</file>