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818" r:id="rId7"/>
    <p:sldId id="852" r:id="rId8"/>
    <p:sldId id="853" r:id="rId9"/>
    <p:sldId id="854" r:id="rId10"/>
    <p:sldId id="855" r:id="rId11"/>
    <p:sldId id="856" r:id="rId12"/>
    <p:sldId id="857" r:id="rId13"/>
    <p:sldId id="858" r:id="rId14"/>
    <p:sldId id="859" r:id="rId15"/>
    <p:sldId id="860" r:id="rId16"/>
    <p:sldId id="861" r:id="rId17"/>
    <p:sldId id="862" r:id="rId18"/>
    <p:sldId id="275" r:id="rId19"/>
    <p:sldId id="290" r:id="rId20"/>
    <p:sldId id="829" r:id="rId21"/>
    <p:sldId id="863" r:id="rId22"/>
    <p:sldId id="864" r:id="rId23"/>
    <p:sldId id="865" r:id="rId24"/>
    <p:sldId id="866" r:id="rId25"/>
    <p:sldId id="867" r:id="rId26"/>
    <p:sldId id="868" r:id="rId27"/>
    <p:sldId id="869" r:id="rId28"/>
    <p:sldId id="870" r:id="rId29"/>
    <p:sldId id="871" r:id="rId30"/>
    <p:sldId id="872" r:id="rId31"/>
    <p:sldId id="873" r:id="rId32"/>
    <p:sldId id="288" r:id="rId33"/>
    <p:sldId id="291" r:id="rId34"/>
    <p:sldId id="840" r:id="rId35"/>
    <p:sldId id="874" r:id="rId36"/>
    <p:sldId id="875" r:id="rId37"/>
    <p:sldId id="876" r:id="rId38"/>
    <p:sldId id="877" r:id="rId39"/>
    <p:sldId id="878" r:id="rId40"/>
    <p:sldId id="879" r:id="rId41"/>
    <p:sldId id="880" r:id="rId42"/>
    <p:sldId id="881" r:id="rId43"/>
    <p:sldId id="882" r:id="rId44"/>
    <p:sldId id="883" r:id="rId45"/>
    <p:sldId id="884" r:id="rId46"/>
    <p:sldId id="304" r:id="rId47"/>
    <p:sldId id="305" r:id="rId48"/>
    <p:sldId id="851" r:id="rId49"/>
    <p:sldId id="885" r:id="rId50"/>
    <p:sldId id="886" r:id="rId51"/>
    <p:sldId id="887" r:id="rId52"/>
    <p:sldId id="888" r:id="rId53"/>
    <p:sldId id="889" r:id="rId54"/>
    <p:sldId id="890" r:id="rId55"/>
    <p:sldId id="891" r:id="rId56"/>
    <p:sldId id="892" r:id="rId57"/>
    <p:sldId id="893" r:id="rId58"/>
    <p:sldId id="894" r:id="rId59"/>
    <p:sldId id="895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P2/S7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P2/S7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7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091B72-A8E2-B38F-F5BB-77F110C0E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320E3F-5370-B664-B35B-168DE9FAC7E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7A066F-D449-DDCF-0ACD-8F65625CBED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59D2186-14D9-AEB3-8EE3-31F4F430E14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39D023F-B684-E87F-83E4-F2C916D84E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40F5791-56FD-33FA-0D84-6B674EE743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9538C14-C58E-D2FD-1EEE-24154507AC67}"/>
              </a:ext>
            </a:extLst>
          </p:cNvPr>
          <p:cNvSpPr txBox="1">
            <a:spLocks/>
          </p:cNvSpPr>
          <p:nvPr/>
        </p:nvSpPr>
        <p:spPr>
          <a:xfrm>
            <a:off x="1919926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CB8BCFD-0A25-4BF0-4257-7A2F05D56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87944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fait (faire,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78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2EE478-43F7-B841-DF8A-E67F16CA2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C21E212-288A-CA3B-BBD6-27388CD9404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943DF4-12AE-C80A-C5EF-517E86F2F9C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4B074E-8C6F-29C9-A911-395A65DCE1D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F3D3762-5E35-41B7-446B-0611A9A664C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2696036-97DB-1659-5290-6D1C62D65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BD3985F-AE93-1996-D3D5-354827E82884}"/>
              </a:ext>
            </a:extLst>
          </p:cNvPr>
          <p:cNvSpPr txBox="1">
            <a:spLocks/>
          </p:cNvSpPr>
          <p:nvPr/>
        </p:nvSpPr>
        <p:spPr>
          <a:xfrm>
            <a:off x="1919926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87F3097-820E-1D94-A245-6534D94CA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85848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fait (faire,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27F50044-2CF6-B82B-95BD-9590AB145C49}"/>
              </a:ext>
            </a:extLst>
          </p:cNvPr>
          <p:cNvSpPr txBox="1">
            <a:spLocks/>
          </p:cNvSpPr>
          <p:nvPr/>
        </p:nvSpPr>
        <p:spPr>
          <a:xfrm>
            <a:off x="904181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7498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3D0B8E-5FA0-92FE-6DCD-F4EB6D8B8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B43C3A4-DE3D-7527-0FAB-72D75C7CD1E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D314E9-F049-BD2F-0945-2BF73425CD5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ECA1EC4-1370-B12D-4849-E1C64B81ECA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2060D84-0E94-50CC-6A17-162F444380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14C0787-6160-FA7D-EBD3-E64E8775B8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22E9502-23BE-300A-2D53-33A3606394D9}"/>
              </a:ext>
            </a:extLst>
          </p:cNvPr>
          <p:cNvSpPr txBox="1">
            <a:spLocks/>
          </p:cNvSpPr>
          <p:nvPr/>
        </p:nvSpPr>
        <p:spPr>
          <a:xfrm>
            <a:off x="1919926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50CEFB5-E2BD-02E7-E5AF-1B9D29D04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54809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fait (faire,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1BD2BFE7-FB3D-1BC2-DF2F-D07207E5AD63}"/>
              </a:ext>
            </a:extLst>
          </p:cNvPr>
          <p:cNvSpPr txBox="1">
            <a:spLocks/>
          </p:cNvSpPr>
          <p:nvPr/>
        </p:nvSpPr>
        <p:spPr>
          <a:xfrm>
            <a:off x="904181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5943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D94D9-311C-7D1D-5AE1-AFBFC6A75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3F50CA4-4335-1CFD-AD2D-30E7B80B107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43AC25-0012-E8B3-0F9F-E4FF8250BC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214C44A-A850-DBA1-A08A-0A42BAAE3AD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A8F6DE4-4FC1-E318-E3E8-834C45BA986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47BB0C5-6106-1080-66EC-63F63D9C4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79A198A-AA8F-CF35-35D6-E71761B8F32C}"/>
              </a:ext>
            </a:extLst>
          </p:cNvPr>
          <p:cNvSpPr txBox="1">
            <a:spLocks/>
          </p:cNvSpPr>
          <p:nvPr/>
        </p:nvSpPr>
        <p:spPr>
          <a:xfrm>
            <a:off x="1919926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A0A2D41-AA2E-D13A-E22E-ECB310956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42295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fait (faire,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6EE720D0-9DCA-EF12-1907-60DCB6F8B431}"/>
              </a:ext>
            </a:extLst>
          </p:cNvPr>
          <p:cNvSpPr txBox="1">
            <a:spLocks/>
          </p:cNvSpPr>
          <p:nvPr/>
        </p:nvSpPr>
        <p:spPr>
          <a:xfrm>
            <a:off x="904181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6981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F6D701-7256-0922-FDEA-F845C24B2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F800EA5-AB05-B556-576A-24781030C90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6B79AA-45F8-1C2D-7121-B7B2C4ED991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E6DEC5A-971D-DEB1-9D96-4AB3DA6313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0A12BB4-016D-584C-748B-2A04BBFA8FF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9AD8232-4271-8E5B-D26F-A4E407253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2939953-9B38-A4CE-AF9E-98D3F36C323D}"/>
              </a:ext>
            </a:extLst>
          </p:cNvPr>
          <p:cNvSpPr txBox="1">
            <a:spLocks/>
          </p:cNvSpPr>
          <p:nvPr/>
        </p:nvSpPr>
        <p:spPr>
          <a:xfrm>
            <a:off x="1919926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9FE2496-240C-5C98-2D9B-F0C0B8D07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9150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fait (faire,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A3FA5344-E680-E08D-1B91-66119C8A7824}"/>
              </a:ext>
            </a:extLst>
          </p:cNvPr>
          <p:cNvSpPr txBox="1">
            <a:spLocks/>
          </p:cNvSpPr>
          <p:nvPr/>
        </p:nvSpPr>
        <p:spPr>
          <a:xfrm>
            <a:off x="904181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741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45A36-EA70-BFAF-F693-AF60F90C35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C595DAB-5202-1D5C-8709-49EDC3AD100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88FA3B-871F-817B-EB4B-09E9F980F3A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3C08FDA-E70A-8D87-02A7-8F38F886757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C32F9A2-4BA5-57AB-AA0C-179C8B9BB03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3DCEACF-23DF-E45E-4A39-0741A2D863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B6BB8A1-DB95-15A2-0809-1EE082B50D62}"/>
              </a:ext>
            </a:extLst>
          </p:cNvPr>
          <p:cNvSpPr txBox="1">
            <a:spLocks/>
          </p:cNvSpPr>
          <p:nvPr/>
        </p:nvSpPr>
        <p:spPr>
          <a:xfrm>
            <a:off x="1919926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17E1520-CACE-B297-D3BC-36829A23D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49026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fait (faire,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16203DA-E750-4193-7FCF-2398EA1612F0}"/>
              </a:ext>
            </a:extLst>
          </p:cNvPr>
          <p:cNvSpPr txBox="1">
            <a:spLocks/>
          </p:cNvSpPr>
          <p:nvPr/>
        </p:nvSpPr>
        <p:spPr>
          <a:xfrm>
            <a:off x="1969505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DB3E5FB-2A3A-F5F6-BF6F-4EB73B44F8A5}"/>
              </a:ext>
            </a:extLst>
          </p:cNvPr>
          <p:cNvSpPr txBox="1">
            <a:spLocks/>
          </p:cNvSpPr>
          <p:nvPr/>
        </p:nvSpPr>
        <p:spPr>
          <a:xfrm>
            <a:off x="1086323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B42338C-16C7-54B9-0997-F9F7ED58C230}"/>
              </a:ext>
            </a:extLst>
          </p:cNvPr>
          <p:cNvSpPr txBox="1">
            <a:spLocks/>
          </p:cNvSpPr>
          <p:nvPr/>
        </p:nvSpPr>
        <p:spPr>
          <a:xfrm>
            <a:off x="3777497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DE78B08-C020-BABB-8182-D2D0B0C9D500}"/>
              </a:ext>
            </a:extLst>
          </p:cNvPr>
          <p:cNvSpPr txBox="1">
            <a:spLocks/>
          </p:cNvSpPr>
          <p:nvPr/>
        </p:nvSpPr>
        <p:spPr>
          <a:xfrm>
            <a:off x="904181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C8C607D-9CC9-C128-CAC0-F2C1785BA8D0}"/>
              </a:ext>
            </a:extLst>
          </p:cNvPr>
          <p:cNvSpPr txBox="1">
            <a:spLocks/>
          </p:cNvSpPr>
          <p:nvPr/>
        </p:nvSpPr>
        <p:spPr>
          <a:xfrm>
            <a:off x="5288366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36485BE-FB88-69C5-2FDA-B08FBA577FE8}"/>
              </a:ext>
            </a:extLst>
          </p:cNvPr>
          <p:cNvSpPr txBox="1">
            <a:spLocks/>
          </p:cNvSpPr>
          <p:nvPr/>
        </p:nvSpPr>
        <p:spPr>
          <a:xfrm>
            <a:off x="662717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7CEDA4F-B6DC-042F-CE44-FD53D02C46F1}"/>
              </a:ext>
            </a:extLst>
          </p:cNvPr>
          <p:cNvSpPr txBox="1">
            <a:spLocks/>
          </p:cNvSpPr>
          <p:nvPr/>
        </p:nvSpPr>
        <p:spPr>
          <a:xfrm>
            <a:off x="7978264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74280C7-8E30-2382-BF1B-0C38D55D8017}"/>
              </a:ext>
            </a:extLst>
          </p:cNvPr>
          <p:cNvSpPr txBox="1">
            <a:spLocks/>
          </p:cNvSpPr>
          <p:nvPr/>
        </p:nvSpPr>
        <p:spPr>
          <a:xfrm>
            <a:off x="882860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65FBB44-5DC2-A7BA-9926-1AEA11CC729A}"/>
              </a:ext>
            </a:extLst>
          </p:cNvPr>
          <p:cNvSpPr txBox="1">
            <a:spLocks/>
          </p:cNvSpPr>
          <p:nvPr/>
        </p:nvSpPr>
        <p:spPr>
          <a:xfrm>
            <a:off x="10021670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4146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37FD0-046E-5A20-9C29-A06F5A0689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5E76425-56D0-FC75-9087-D2CF035391C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B63544-09B7-6A51-0919-91B23E0D87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ECF3EB2-372D-16AD-2150-0D8008AB206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08D5E3D-35D0-CD71-F0E2-631226C8E03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8490958-8FED-6DAA-535C-7FED9566BC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FB66681-4B9F-D784-8466-2BCDEA7C88FC}"/>
              </a:ext>
            </a:extLst>
          </p:cNvPr>
          <p:cNvSpPr txBox="1">
            <a:spLocks/>
          </p:cNvSpPr>
          <p:nvPr/>
        </p:nvSpPr>
        <p:spPr>
          <a:xfrm>
            <a:off x="1919926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BC7400A-B639-1812-2CA4-CB31489B19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53056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fait (faire,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781FC34-9545-87F7-7E7B-72100D4709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63A97B79-F4BE-7B73-A778-16AE6B0A32C7}"/>
              </a:ext>
            </a:extLst>
          </p:cNvPr>
          <p:cNvSpPr txBox="1">
            <a:spLocks/>
          </p:cNvSpPr>
          <p:nvPr/>
        </p:nvSpPr>
        <p:spPr>
          <a:xfrm>
            <a:off x="1969505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B712A87-2546-BFEA-86C1-3944B209B4E4}"/>
              </a:ext>
            </a:extLst>
          </p:cNvPr>
          <p:cNvSpPr txBox="1">
            <a:spLocks/>
          </p:cNvSpPr>
          <p:nvPr/>
        </p:nvSpPr>
        <p:spPr>
          <a:xfrm>
            <a:off x="1086323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3F87CBC-3F45-E1BF-AB2B-C9E2763F54C6}"/>
              </a:ext>
            </a:extLst>
          </p:cNvPr>
          <p:cNvSpPr txBox="1">
            <a:spLocks/>
          </p:cNvSpPr>
          <p:nvPr/>
        </p:nvSpPr>
        <p:spPr>
          <a:xfrm>
            <a:off x="3777497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0F7A678-6ECE-5F31-BCB5-7FC2127F5B04}"/>
              </a:ext>
            </a:extLst>
          </p:cNvPr>
          <p:cNvSpPr txBox="1">
            <a:spLocks/>
          </p:cNvSpPr>
          <p:nvPr/>
        </p:nvSpPr>
        <p:spPr>
          <a:xfrm>
            <a:off x="904181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67A76C7-9A0C-F510-9055-387694D78094}"/>
              </a:ext>
            </a:extLst>
          </p:cNvPr>
          <p:cNvSpPr txBox="1">
            <a:spLocks/>
          </p:cNvSpPr>
          <p:nvPr/>
        </p:nvSpPr>
        <p:spPr>
          <a:xfrm>
            <a:off x="5288366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F833D3B-F0A3-8551-A9CC-554D6B668240}"/>
              </a:ext>
            </a:extLst>
          </p:cNvPr>
          <p:cNvSpPr txBox="1">
            <a:spLocks/>
          </p:cNvSpPr>
          <p:nvPr/>
        </p:nvSpPr>
        <p:spPr>
          <a:xfrm>
            <a:off x="662717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9F3D2A6-4F53-8AC8-BC95-D68477BD5E99}"/>
              </a:ext>
            </a:extLst>
          </p:cNvPr>
          <p:cNvSpPr txBox="1">
            <a:spLocks/>
          </p:cNvSpPr>
          <p:nvPr/>
        </p:nvSpPr>
        <p:spPr>
          <a:xfrm>
            <a:off x="7978264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23F0D94-44AA-2295-F40C-9A3432F0242F}"/>
              </a:ext>
            </a:extLst>
          </p:cNvPr>
          <p:cNvSpPr txBox="1">
            <a:spLocks/>
          </p:cNvSpPr>
          <p:nvPr/>
        </p:nvSpPr>
        <p:spPr>
          <a:xfrm>
            <a:off x="882860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D071160-5A74-563E-5CE2-9E911479025E}"/>
              </a:ext>
            </a:extLst>
          </p:cNvPr>
          <p:cNvSpPr txBox="1">
            <a:spLocks/>
          </p:cNvSpPr>
          <p:nvPr/>
        </p:nvSpPr>
        <p:spPr>
          <a:xfrm>
            <a:off x="10021670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368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77DAF-BA27-7820-5C4C-0414EBB6C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4C17CAB-38C1-D982-6701-1F2DC4832AF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3E15F9-8636-2C89-C129-A5F801CE4A1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5B9271C-4A44-46D2-EA15-31A88E8E38A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FF7D1D2-1F6B-906B-D836-C11ECE06D9D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8731FED-4A63-1896-854E-74AE85BCE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E47F9AD-2219-9725-B74C-7ECFCD89EF4E}"/>
              </a:ext>
            </a:extLst>
          </p:cNvPr>
          <p:cNvSpPr txBox="1">
            <a:spLocks/>
          </p:cNvSpPr>
          <p:nvPr/>
        </p:nvSpPr>
        <p:spPr>
          <a:xfrm>
            <a:off x="1919926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490DC78-026F-D9FC-8098-6B96C95A18A0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fait (faire,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Il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fait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souvent très chaud dans le gymnase.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1BCBA94-FB59-EE0B-8CF9-682F6D6F6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EA2C6BA9-E0E6-0DD4-294E-C3ECEA4633CA}"/>
              </a:ext>
            </a:extLst>
          </p:cNvPr>
          <p:cNvSpPr txBox="1">
            <a:spLocks/>
          </p:cNvSpPr>
          <p:nvPr/>
        </p:nvSpPr>
        <p:spPr>
          <a:xfrm>
            <a:off x="1969505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6225D5C-C311-85C4-ABFE-77F6F06DF35D}"/>
              </a:ext>
            </a:extLst>
          </p:cNvPr>
          <p:cNvSpPr txBox="1">
            <a:spLocks/>
          </p:cNvSpPr>
          <p:nvPr/>
        </p:nvSpPr>
        <p:spPr>
          <a:xfrm>
            <a:off x="1086323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0A553A3-9D32-FD54-BDD0-3E3830DFD7C5}"/>
              </a:ext>
            </a:extLst>
          </p:cNvPr>
          <p:cNvSpPr txBox="1">
            <a:spLocks/>
          </p:cNvSpPr>
          <p:nvPr/>
        </p:nvSpPr>
        <p:spPr>
          <a:xfrm>
            <a:off x="3777497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74126B6-4308-E14C-524A-EB598956E3ED}"/>
              </a:ext>
            </a:extLst>
          </p:cNvPr>
          <p:cNvSpPr txBox="1">
            <a:spLocks/>
          </p:cNvSpPr>
          <p:nvPr/>
        </p:nvSpPr>
        <p:spPr>
          <a:xfrm>
            <a:off x="904181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76AA186-DD43-7502-AC2F-3A1EC5ECBE35}"/>
              </a:ext>
            </a:extLst>
          </p:cNvPr>
          <p:cNvSpPr txBox="1">
            <a:spLocks/>
          </p:cNvSpPr>
          <p:nvPr/>
        </p:nvSpPr>
        <p:spPr>
          <a:xfrm>
            <a:off x="5288366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E837EC1-06C1-167E-CB8F-0738DC0B5314}"/>
              </a:ext>
            </a:extLst>
          </p:cNvPr>
          <p:cNvSpPr txBox="1">
            <a:spLocks/>
          </p:cNvSpPr>
          <p:nvPr/>
        </p:nvSpPr>
        <p:spPr>
          <a:xfrm>
            <a:off x="662717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FF34F7F-DEDC-D46F-01B5-EDA429BBB503}"/>
              </a:ext>
            </a:extLst>
          </p:cNvPr>
          <p:cNvSpPr txBox="1">
            <a:spLocks/>
          </p:cNvSpPr>
          <p:nvPr/>
        </p:nvSpPr>
        <p:spPr>
          <a:xfrm>
            <a:off x="7978264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04A10A3-569A-8437-8F25-C14FE8920BD5}"/>
              </a:ext>
            </a:extLst>
          </p:cNvPr>
          <p:cNvSpPr txBox="1">
            <a:spLocks/>
          </p:cNvSpPr>
          <p:nvPr/>
        </p:nvSpPr>
        <p:spPr>
          <a:xfrm>
            <a:off x="882860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754079B-8140-050E-D328-260553702D8A}"/>
              </a:ext>
            </a:extLst>
          </p:cNvPr>
          <p:cNvSpPr txBox="1">
            <a:spLocks/>
          </p:cNvSpPr>
          <p:nvPr/>
        </p:nvSpPr>
        <p:spPr>
          <a:xfrm>
            <a:off x="10021670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3676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0947C7-B880-11A5-05F3-F4D44BC45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F4ACF1D-CB59-8CED-DACD-F4C1494B2F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8E4F1A-99FF-856D-5A54-2A4EF683853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Léo, heureux,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AA242B0-38F4-B17C-3186-90CF7BA830A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E3CD85-4D24-BBE2-CAE4-BD0D9610D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348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4FA888-E7D9-2B8E-10D6-B4BCA881CC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43B21A-7B6F-C38A-B19F-ED765CBDBE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A6C185-E02D-F59C-722F-B9F94ACC10F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Léo, heureux,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E2E0F84-90B8-1514-BDC7-476A9F21B1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A0BCD3F-53D1-BD86-F445-9E17B7A0672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11D0520-27BF-F4AD-FB96-30E8C6D87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818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3D7BE7-251C-5CBC-B94E-FD7FA10F3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29E8A-763C-47B9-9EF4-765B43AEF58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F7F7FA-B4B3-50EB-DCEC-99AB732A416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Léo, heureux,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C6872B1-4E09-6C68-9F6B-8CD8226542B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B38A958-E3BA-1C39-84EF-11002D945CC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E8DA519-1171-8439-C185-BDF71124E6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80BF8D-4D6C-FF6A-7B1A-F0E1C1E38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18609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127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68545-ECA6-2B5D-0CC4-82ED65B903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55A40F7-7D94-8FAA-871C-80FE97F4B01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273250-94F3-9180-547F-A54A4D395BE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Léo, heureux,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8766624-1057-6E52-1C77-326C5529B8B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677B474-BF9B-87D4-9081-D0E51945736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C332AEE-B5C0-F87F-159B-C677A0C74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AAF142B-09F4-0840-F619-1A12C16B79B5}"/>
              </a:ext>
            </a:extLst>
          </p:cNvPr>
          <p:cNvSpPr txBox="1">
            <a:spLocks/>
          </p:cNvSpPr>
          <p:nvPr/>
        </p:nvSpPr>
        <p:spPr>
          <a:xfrm>
            <a:off x="4486155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215AA4B-954A-07B3-D709-5CCD881ED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12531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ouvrira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881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6951EF-79B9-082D-9938-D8ED3A138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1126C34-5F86-A889-DBD3-8BFB32F1852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AEDC51-E222-B5CF-D104-99BD0CC3C6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Léo, heureux,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13DD7D8-B0DE-CEC4-BE42-3972446CBEE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D7CC9F-CC8E-A781-146D-381B33D9593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375B6A3-D9A3-F8D9-AB5C-7D467582CA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EC3FA0A-7A42-2FB6-56AF-B8FC8D5A89C5}"/>
              </a:ext>
            </a:extLst>
          </p:cNvPr>
          <p:cNvSpPr txBox="1">
            <a:spLocks/>
          </p:cNvSpPr>
          <p:nvPr/>
        </p:nvSpPr>
        <p:spPr>
          <a:xfrm>
            <a:off x="4486155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0B75CBA-CFC1-8A77-0615-87651B584E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29048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ouvrira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146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A32052-FEF9-7B3B-0F20-8898544BC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58399AD-3D32-8A09-7102-EC307AE9286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670420-DE62-5308-2746-2D2E4C0AC69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heureux,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494E876-C960-BC7F-316E-908E47596CB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32CF06A-570E-1A2F-21EC-AC27ED8C3B4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A25F37F-6E4D-9D28-8285-51D53C363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DAA8089-3DB3-333B-C962-D29DDA1F3B2F}"/>
              </a:ext>
            </a:extLst>
          </p:cNvPr>
          <p:cNvSpPr txBox="1">
            <a:spLocks/>
          </p:cNvSpPr>
          <p:nvPr/>
        </p:nvSpPr>
        <p:spPr>
          <a:xfrm>
            <a:off x="4486155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F059E0A-8378-5CFE-6FE1-C0534D6B2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24558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ouvrira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99BE58F-028E-7F78-7949-38E4D2B06B7F}"/>
              </a:ext>
            </a:extLst>
          </p:cNvPr>
          <p:cNvSpPr txBox="1">
            <a:spLocks/>
          </p:cNvSpPr>
          <p:nvPr/>
        </p:nvSpPr>
        <p:spPr>
          <a:xfrm>
            <a:off x="982843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36325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ED7762-D3C8-20AF-0D33-A7097B796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47E6871-E0A9-5664-5860-FF571432473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93EC1E-A452-C8EE-8C0F-B993D57A0CE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heureux,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44EA4E5-2D40-E36E-159D-D03E09AE1A3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7A65918-E0BB-CCFF-EB83-27A8396B5CB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A3B6AA1-0784-8DDE-5731-F24016D3C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59752A5-B28C-BC83-DCAE-0C3B4FA4B725}"/>
              </a:ext>
            </a:extLst>
          </p:cNvPr>
          <p:cNvSpPr txBox="1">
            <a:spLocks/>
          </p:cNvSpPr>
          <p:nvPr/>
        </p:nvSpPr>
        <p:spPr>
          <a:xfrm>
            <a:off x="4486155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2932797-BB64-B570-5552-B99E1C384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3939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ouvrira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5B06E326-1C87-000A-4A64-D07073A117CE}"/>
              </a:ext>
            </a:extLst>
          </p:cNvPr>
          <p:cNvSpPr txBox="1">
            <a:spLocks/>
          </p:cNvSpPr>
          <p:nvPr/>
        </p:nvSpPr>
        <p:spPr>
          <a:xfrm>
            <a:off x="982843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0254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2F25C-76A8-E536-C736-9BD4A7DBEA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302BDB2-72D9-807F-7414-7DF86616F15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59270D-E81E-DC97-DF2B-83B2D471227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heureux,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D5B1D57-181F-4C11-802E-40E0B8F3772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A80DB9-D9FC-C4D3-3F4C-5AC92457EDF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87BCD2F-847A-A2DC-E5AC-0687D7AE26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50627F5-190B-976A-82EF-13C5B772A4F7}"/>
              </a:ext>
            </a:extLst>
          </p:cNvPr>
          <p:cNvSpPr txBox="1">
            <a:spLocks/>
          </p:cNvSpPr>
          <p:nvPr/>
        </p:nvSpPr>
        <p:spPr>
          <a:xfrm>
            <a:off x="4486155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E44AA18-3452-C150-9544-1E6F6AD49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44473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ouvrira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DB2FC4E-1C81-789F-270F-CDA96DDACEA5}"/>
              </a:ext>
            </a:extLst>
          </p:cNvPr>
          <p:cNvSpPr txBox="1">
            <a:spLocks/>
          </p:cNvSpPr>
          <p:nvPr/>
        </p:nvSpPr>
        <p:spPr>
          <a:xfrm>
            <a:off x="982843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3913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8338D-BF0B-1888-6427-735E6A7792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4CE6EAA-1A84-FBE0-F7E3-1847D431D9C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B51C2C-DDB7-FF4B-7D46-1E68897897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heureux,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7F15A63-57F7-4DC7-017C-9AB64DB184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2901575-1CD1-1F8D-C6C7-B8822D5A71F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F0FCD00-8FDB-A92D-62BF-7EB89137A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76EC043-4886-85A9-D155-96849091CF7C}"/>
              </a:ext>
            </a:extLst>
          </p:cNvPr>
          <p:cNvSpPr txBox="1">
            <a:spLocks/>
          </p:cNvSpPr>
          <p:nvPr/>
        </p:nvSpPr>
        <p:spPr>
          <a:xfrm>
            <a:off x="4486155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0F37E96-5D9D-F336-791C-C5B59C3F7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62659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ouvrira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DCA960C-4EED-CD54-29B0-DF347A3243E1}"/>
              </a:ext>
            </a:extLst>
          </p:cNvPr>
          <p:cNvSpPr txBox="1">
            <a:spLocks/>
          </p:cNvSpPr>
          <p:nvPr/>
        </p:nvSpPr>
        <p:spPr>
          <a:xfrm>
            <a:off x="982843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80428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0F53DE-37F7-13D6-76E3-69643A81C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E25496F-FE6B-E2C1-580E-CFDC9797B26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59F599-FD4A-CDD2-68D2-8627CF47530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heureux,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4E4E69D-F2FE-01B7-4716-E7D19F2A236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9BCBCD4-DEBC-2ACB-F67F-C42A802DF0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0F8806B-A0BE-2264-9817-C149D900B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95423D8-AC51-45C4-E63E-E59F17D8539A}"/>
              </a:ext>
            </a:extLst>
          </p:cNvPr>
          <p:cNvSpPr txBox="1">
            <a:spLocks/>
          </p:cNvSpPr>
          <p:nvPr/>
        </p:nvSpPr>
        <p:spPr>
          <a:xfrm>
            <a:off x="4486155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4A3AA0F-ADBF-E232-568B-BA44A64C2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79030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ouvrira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F7004513-09EA-329E-41BB-6641819FBF59}"/>
              </a:ext>
            </a:extLst>
          </p:cNvPr>
          <p:cNvSpPr txBox="1">
            <a:spLocks/>
          </p:cNvSpPr>
          <p:nvPr/>
        </p:nvSpPr>
        <p:spPr>
          <a:xfrm>
            <a:off x="467093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CA72612-3B57-DB23-8F12-26A8282A1773}"/>
              </a:ext>
            </a:extLst>
          </p:cNvPr>
          <p:cNvSpPr txBox="1">
            <a:spLocks/>
          </p:cNvSpPr>
          <p:nvPr/>
        </p:nvSpPr>
        <p:spPr>
          <a:xfrm>
            <a:off x="597616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422F669-6180-A1D3-A884-3996B89126C6}"/>
              </a:ext>
            </a:extLst>
          </p:cNvPr>
          <p:cNvSpPr txBox="1">
            <a:spLocks/>
          </p:cNvSpPr>
          <p:nvPr/>
        </p:nvSpPr>
        <p:spPr>
          <a:xfrm>
            <a:off x="113548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EA5CC3B-0780-D34D-0D45-51F9954D91C2}"/>
              </a:ext>
            </a:extLst>
          </p:cNvPr>
          <p:cNvSpPr txBox="1">
            <a:spLocks/>
          </p:cNvSpPr>
          <p:nvPr/>
        </p:nvSpPr>
        <p:spPr>
          <a:xfrm>
            <a:off x="982843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1C8EE80-143A-F340-9062-914477CB3686}"/>
              </a:ext>
            </a:extLst>
          </p:cNvPr>
          <p:cNvSpPr txBox="1">
            <a:spLocks/>
          </p:cNvSpPr>
          <p:nvPr/>
        </p:nvSpPr>
        <p:spPr>
          <a:xfrm>
            <a:off x="260571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6F5B108-E28B-5E06-45B1-BB58E606E3A3}"/>
              </a:ext>
            </a:extLst>
          </p:cNvPr>
          <p:cNvSpPr txBox="1">
            <a:spLocks/>
          </p:cNvSpPr>
          <p:nvPr/>
        </p:nvSpPr>
        <p:spPr>
          <a:xfrm>
            <a:off x="7343787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F08F104-843D-80B0-DDE2-F3D05498C5FD}"/>
              </a:ext>
            </a:extLst>
          </p:cNvPr>
          <p:cNvSpPr txBox="1">
            <a:spLocks/>
          </p:cNvSpPr>
          <p:nvPr/>
        </p:nvSpPr>
        <p:spPr>
          <a:xfrm>
            <a:off x="921683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4776A8E-6B3A-CBBC-FF69-01E74547E3E5}"/>
              </a:ext>
            </a:extLst>
          </p:cNvPr>
          <p:cNvSpPr txBox="1">
            <a:spLocks/>
          </p:cNvSpPr>
          <p:nvPr/>
        </p:nvSpPr>
        <p:spPr>
          <a:xfrm>
            <a:off x="1089168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1302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0647C7-DF04-0129-545A-73B4AFD29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5B1E491-6146-7A8C-DCB5-B59F91AC6B4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8C3CBB-4C51-C66B-A73C-D877E3F74E6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heureux,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177B20B-91CC-7277-9833-6E2F0D36FC5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A988387-6002-3DE6-97E2-255B34E1C6C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FC6B92E-4A8D-463E-D94E-357FC987E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D65CE7D-7657-5A45-2C0A-2E13C3DE261C}"/>
              </a:ext>
            </a:extLst>
          </p:cNvPr>
          <p:cNvSpPr txBox="1">
            <a:spLocks/>
          </p:cNvSpPr>
          <p:nvPr/>
        </p:nvSpPr>
        <p:spPr>
          <a:xfrm>
            <a:off x="4486155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693A5B8-78CC-6DF1-0C9A-2972F8252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9588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ouvrira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DDFD6E7-4C3F-5DC1-3688-96A5DBF2F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D7C01226-238B-9CFF-2A53-D85BD27350AC}"/>
              </a:ext>
            </a:extLst>
          </p:cNvPr>
          <p:cNvSpPr txBox="1">
            <a:spLocks/>
          </p:cNvSpPr>
          <p:nvPr/>
        </p:nvSpPr>
        <p:spPr>
          <a:xfrm>
            <a:off x="467093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FC1A053-D111-5CBD-F129-65B101DD2A07}"/>
              </a:ext>
            </a:extLst>
          </p:cNvPr>
          <p:cNvSpPr txBox="1">
            <a:spLocks/>
          </p:cNvSpPr>
          <p:nvPr/>
        </p:nvSpPr>
        <p:spPr>
          <a:xfrm>
            <a:off x="597616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931007A-D10A-AE7E-0FC1-39722005594B}"/>
              </a:ext>
            </a:extLst>
          </p:cNvPr>
          <p:cNvSpPr txBox="1">
            <a:spLocks/>
          </p:cNvSpPr>
          <p:nvPr/>
        </p:nvSpPr>
        <p:spPr>
          <a:xfrm>
            <a:off x="113548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42CC7AD-94D1-856A-BEB9-DBF2AFC9EACB}"/>
              </a:ext>
            </a:extLst>
          </p:cNvPr>
          <p:cNvSpPr txBox="1">
            <a:spLocks/>
          </p:cNvSpPr>
          <p:nvPr/>
        </p:nvSpPr>
        <p:spPr>
          <a:xfrm>
            <a:off x="982843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892AEDD-4487-ECC2-1FDA-1F6C25FC92AF}"/>
              </a:ext>
            </a:extLst>
          </p:cNvPr>
          <p:cNvSpPr txBox="1">
            <a:spLocks/>
          </p:cNvSpPr>
          <p:nvPr/>
        </p:nvSpPr>
        <p:spPr>
          <a:xfrm>
            <a:off x="260571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BD235A7-1574-AFC0-6219-44E4134B88A8}"/>
              </a:ext>
            </a:extLst>
          </p:cNvPr>
          <p:cNvSpPr txBox="1">
            <a:spLocks/>
          </p:cNvSpPr>
          <p:nvPr/>
        </p:nvSpPr>
        <p:spPr>
          <a:xfrm>
            <a:off x="7343787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28F0935-6561-9D71-6661-DC9B99EDC924}"/>
              </a:ext>
            </a:extLst>
          </p:cNvPr>
          <p:cNvSpPr txBox="1">
            <a:spLocks/>
          </p:cNvSpPr>
          <p:nvPr/>
        </p:nvSpPr>
        <p:spPr>
          <a:xfrm>
            <a:off x="921683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580D328-CF3E-DC7F-854A-B6537222DB1A}"/>
              </a:ext>
            </a:extLst>
          </p:cNvPr>
          <p:cNvSpPr txBox="1">
            <a:spLocks/>
          </p:cNvSpPr>
          <p:nvPr/>
        </p:nvSpPr>
        <p:spPr>
          <a:xfrm>
            <a:off x="1089168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1842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19C54-1220-6B0C-F7F8-2B91389F6E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D5CC270-23AA-1900-9EFA-A3EA901EB6E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FD46AA-E14F-1B2A-46B3-043FEEE1275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Léo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heureux,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ses cadeaux demain matin.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04E7F7F-030D-4B74-BF79-0E4E836DABC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1555ECA-4792-3F69-9C48-5C85FB39D11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249EA43-A175-F697-7E5D-640A81A54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9639530-B630-DA65-FC79-291F1B3CBB80}"/>
              </a:ext>
            </a:extLst>
          </p:cNvPr>
          <p:cNvSpPr txBox="1">
            <a:spLocks/>
          </p:cNvSpPr>
          <p:nvPr/>
        </p:nvSpPr>
        <p:spPr>
          <a:xfrm>
            <a:off x="4486155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A633CEB-9F76-BFA4-BB0C-4B60E1B0A994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ouvrira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Léo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Léo, heureux, ouvrira ses cadeaux demain matin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17F8C24-1CF4-1027-C1BA-14FE1B6B7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ADA6A792-E40B-6D33-384F-D10B14B5A3E9}"/>
              </a:ext>
            </a:extLst>
          </p:cNvPr>
          <p:cNvSpPr txBox="1">
            <a:spLocks/>
          </p:cNvSpPr>
          <p:nvPr/>
        </p:nvSpPr>
        <p:spPr>
          <a:xfrm>
            <a:off x="467093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147D300-39DF-E999-A998-653F21DFF547}"/>
              </a:ext>
            </a:extLst>
          </p:cNvPr>
          <p:cNvSpPr txBox="1">
            <a:spLocks/>
          </p:cNvSpPr>
          <p:nvPr/>
        </p:nvSpPr>
        <p:spPr>
          <a:xfrm>
            <a:off x="597616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1666F87-32D4-812D-33E1-2F3A63848EBB}"/>
              </a:ext>
            </a:extLst>
          </p:cNvPr>
          <p:cNvSpPr txBox="1">
            <a:spLocks/>
          </p:cNvSpPr>
          <p:nvPr/>
        </p:nvSpPr>
        <p:spPr>
          <a:xfrm>
            <a:off x="113548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55D8E2E-AD9D-F896-7023-6FC4E9FAFCC6}"/>
              </a:ext>
            </a:extLst>
          </p:cNvPr>
          <p:cNvSpPr txBox="1">
            <a:spLocks/>
          </p:cNvSpPr>
          <p:nvPr/>
        </p:nvSpPr>
        <p:spPr>
          <a:xfrm>
            <a:off x="982843" y="25779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46BDA94-1D5A-A676-F626-E643626C38C1}"/>
              </a:ext>
            </a:extLst>
          </p:cNvPr>
          <p:cNvSpPr txBox="1">
            <a:spLocks/>
          </p:cNvSpPr>
          <p:nvPr/>
        </p:nvSpPr>
        <p:spPr>
          <a:xfrm>
            <a:off x="260571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193A28A-B3F5-5E15-8D2D-10656F029512}"/>
              </a:ext>
            </a:extLst>
          </p:cNvPr>
          <p:cNvSpPr txBox="1">
            <a:spLocks/>
          </p:cNvSpPr>
          <p:nvPr/>
        </p:nvSpPr>
        <p:spPr>
          <a:xfrm>
            <a:off x="7343787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4F0A294-C601-5890-4081-58433F9D7069}"/>
              </a:ext>
            </a:extLst>
          </p:cNvPr>
          <p:cNvSpPr txBox="1">
            <a:spLocks/>
          </p:cNvSpPr>
          <p:nvPr/>
        </p:nvSpPr>
        <p:spPr>
          <a:xfrm>
            <a:off x="921683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D8A9A99-83E5-A429-68CD-C1ECF3E919B6}"/>
              </a:ext>
            </a:extLst>
          </p:cNvPr>
          <p:cNvSpPr txBox="1">
            <a:spLocks/>
          </p:cNvSpPr>
          <p:nvPr/>
        </p:nvSpPr>
        <p:spPr>
          <a:xfrm>
            <a:off x="1089168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29611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C1424-6FA8-E201-273F-B37A26ECB0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041ACE-E085-2E3B-47B6-1C64F15BCB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E95B46-931E-06D9-D23C-0CBC643D444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E783D85-A94B-3C9B-FCC0-FF097593A44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24DE661-3E23-8100-8E8D-DFDF469B9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2657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95FBDB-D6E0-3968-0A83-04091E16C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C351636-1669-307B-6062-F5057C1F1F4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1C24F2-9305-7525-5F5E-2305B499DBF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6106DA6-5921-7763-20FD-23D420820E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BB671CC-8E70-2D8A-B35C-69E77B61D9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41F7D2E-64A7-A993-BB09-932FD4FE7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480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F0E47-5A78-2BFA-FAD1-08A48F87C3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EEB975-F4CF-EC6C-3B8B-B90C5832904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91AA9D-450C-7533-82A5-0DFCDC82B9C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42F1BC2-9BAF-C0B2-455C-D5DF9DBDB7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26404F4-C71D-AD6D-E6C7-F2E8B5A622C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8724031-B020-A721-6A66-BC36FED5E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93A1F33-85E1-47A3-635C-5E25E0F87F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96346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4288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4F6F2-1A96-6892-FF42-F7572099F4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FD5038E-25EC-5EE2-A9EC-CFD83B9ECE6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E63FDA-E067-CDF1-F230-A1B2C8192C5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B70AD03-2E2F-0D37-E4B2-9C36BC0DA55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4BE4941-FDE0-4D59-FDBE-C8009AA8339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8E819EE-4941-275E-5367-7049EE35E5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0F10263-F7BE-016A-E088-85BCDA53F1D6}"/>
              </a:ext>
            </a:extLst>
          </p:cNvPr>
          <p:cNvSpPr txBox="1">
            <a:spLocks/>
          </p:cNvSpPr>
          <p:nvPr/>
        </p:nvSpPr>
        <p:spPr>
          <a:xfrm>
            <a:off x="3148968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2C27030-8CBF-F49C-0DF0-32DEE3D36E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73797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Entends (entendre,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220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B1AC15-25B0-AC01-6A2B-857D5D59D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23E37FA-AC39-09C4-A3E1-C65803723A4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618FBC-FD02-BA5F-0A36-A4B258C3A32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7AAFD8-71AB-349B-FD7E-1F94C087762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32B3439-7597-A004-83DF-6F19E557E19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6FDA878-7ED8-79EC-B349-AD87CB1C6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96818E0-B06B-2DF8-B78B-3E3090D01A87}"/>
              </a:ext>
            </a:extLst>
          </p:cNvPr>
          <p:cNvSpPr txBox="1">
            <a:spLocks/>
          </p:cNvSpPr>
          <p:nvPr/>
        </p:nvSpPr>
        <p:spPr>
          <a:xfrm>
            <a:off x="3148968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3852BA2-209D-4437-598E-C012AB556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81222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Entends (entendre,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20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B75DA-87E3-CE0F-303E-5BDD95A5E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4D6AED8-AE24-B880-7694-864E2770D69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71760F-F0DE-38FC-B48D-A4A64D34F0B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4368682-3407-0B24-6E92-5B41365464B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25705C1-8F9D-8596-0395-601803B53F4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C84E959-365E-A9D1-DADF-9EE8F953FE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FABFF22-8847-4779-CA5C-D0A583A73963}"/>
              </a:ext>
            </a:extLst>
          </p:cNvPr>
          <p:cNvSpPr txBox="1">
            <a:spLocks/>
          </p:cNvSpPr>
          <p:nvPr/>
        </p:nvSpPr>
        <p:spPr>
          <a:xfrm>
            <a:off x="3148968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DD1B4FC-3044-8D5E-6761-417C4C6DA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43815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Entends (entendre,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0428EEB0-84B0-83C0-5EE3-E8C953657706}"/>
              </a:ext>
            </a:extLst>
          </p:cNvPr>
          <p:cNvSpPr txBox="1">
            <a:spLocks/>
          </p:cNvSpPr>
          <p:nvPr/>
        </p:nvSpPr>
        <p:spPr>
          <a:xfrm>
            <a:off x="4657461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716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</a:t>
            </a:r>
            <a:r>
              <a:rPr kumimoji="0" lang="fr-FR" sz="2400" b="1" i="0" u="sng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de forme</a:t>
            </a:r>
            <a:endParaRPr kumimoji="0" lang="fr-FR" sz="2400" b="1" i="0" u="sng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34562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047D41-90BE-A26E-559E-23F652486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40BAA47-116C-247B-99C0-8829AE42D1A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9EB2A7-29D2-D06B-5551-A86AFDD1D86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AF9B3E-5B6E-1D06-AC22-BD45F4B59D9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6BB32BB-91C8-60B1-63A5-DBA0A52A3F9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8F9F76F-EB10-6449-ADE6-096233B01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0757146-0A56-4CD1-8054-9100D0E4689B}"/>
              </a:ext>
            </a:extLst>
          </p:cNvPr>
          <p:cNvSpPr txBox="1">
            <a:spLocks/>
          </p:cNvSpPr>
          <p:nvPr/>
        </p:nvSpPr>
        <p:spPr>
          <a:xfrm>
            <a:off x="3148968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C330BAA-8596-4D55-55EE-A3B0C04DF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29555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Entends (entendre,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138D36CF-A4E5-BCA3-5BEE-1BE3141C4FE0}"/>
              </a:ext>
            </a:extLst>
          </p:cNvPr>
          <p:cNvSpPr txBox="1">
            <a:spLocks/>
          </p:cNvSpPr>
          <p:nvPr/>
        </p:nvSpPr>
        <p:spPr>
          <a:xfrm>
            <a:off x="4657461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49851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08A18-4762-8F29-4157-A5E8405C2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205D843-5D63-C8C7-ADFE-5AB13B97AEF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D3399D-68F7-2C08-215E-6E9249F1C39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BC49227-C5E9-3676-C4E3-8037A6FEDEA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37781B5-DB52-BFFD-8758-ADC66A1AAD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47357FE-DF41-FE1E-5C6E-755F489140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BFE924B-73A2-164E-3FAE-40F41066DD44}"/>
              </a:ext>
            </a:extLst>
          </p:cNvPr>
          <p:cNvSpPr txBox="1">
            <a:spLocks/>
          </p:cNvSpPr>
          <p:nvPr/>
        </p:nvSpPr>
        <p:spPr>
          <a:xfrm>
            <a:off x="3148968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D29ECD9-360E-67F8-3161-22A6DB1F5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8507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Entends (entendre,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F9F16A5-6DAC-615E-B59C-4BAF51805708}"/>
              </a:ext>
            </a:extLst>
          </p:cNvPr>
          <p:cNvSpPr txBox="1">
            <a:spLocks/>
          </p:cNvSpPr>
          <p:nvPr/>
        </p:nvSpPr>
        <p:spPr>
          <a:xfrm>
            <a:off x="4657461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37670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C60B6-D327-F580-6A03-EF88AE622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E478AE-71E3-FA75-DFA2-C7EDDE88EA4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E28315-C2BF-3C2C-F01F-60FAFAF1842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3E7D633-3D72-5A15-A4D7-A1AB48BB8F8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D3EB307-5D6A-AE99-254C-631E1C20337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C9DC127-C5F1-348C-4A19-8086278520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6CF266D-4521-6EB8-E4B3-4B14C83C4FE4}"/>
              </a:ext>
            </a:extLst>
          </p:cNvPr>
          <p:cNvSpPr txBox="1">
            <a:spLocks/>
          </p:cNvSpPr>
          <p:nvPr/>
        </p:nvSpPr>
        <p:spPr>
          <a:xfrm>
            <a:off x="3148968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83F135-3B67-3DC7-975A-5560EFC947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64077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Entends (entendre,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370B0CE4-D4FB-6D50-B19D-01CA727C55FD}"/>
              </a:ext>
            </a:extLst>
          </p:cNvPr>
          <p:cNvSpPr txBox="1">
            <a:spLocks/>
          </p:cNvSpPr>
          <p:nvPr/>
        </p:nvSpPr>
        <p:spPr>
          <a:xfrm>
            <a:off x="4657461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12199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585454-7E15-924C-583D-FEB2C3F5E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EF39B9C-0D27-E7F2-6BC3-7308B6C4728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8DD4CD-C761-D7FC-F2ED-C2C818CECBD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E9DC55F-DB95-FF53-653B-7D14D5CCB55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BF65F6D-2DCF-E17C-5048-87C19676572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806B534-D799-44A5-439E-6AABFD9CF8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3A5B38F-F04C-AB6E-606E-88626B21E7DB}"/>
              </a:ext>
            </a:extLst>
          </p:cNvPr>
          <p:cNvSpPr txBox="1">
            <a:spLocks/>
          </p:cNvSpPr>
          <p:nvPr/>
        </p:nvSpPr>
        <p:spPr>
          <a:xfrm>
            <a:off x="3148968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35E20AE-57B5-D4BF-B175-8F7A3B25A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53814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Entends (entendre,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6" name="Sous-titre 2">
            <a:extLst>
              <a:ext uri="{FF2B5EF4-FFF2-40B4-BE49-F238E27FC236}">
                <a16:creationId xmlns:a16="http://schemas.microsoft.com/office/drawing/2014/main" id="{787AA07D-F046-5947-7DEC-86F591409412}"/>
              </a:ext>
            </a:extLst>
          </p:cNvPr>
          <p:cNvSpPr txBox="1">
            <a:spLocks/>
          </p:cNvSpPr>
          <p:nvPr/>
        </p:nvSpPr>
        <p:spPr>
          <a:xfrm>
            <a:off x="3274521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4569793-198E-688B-4FA2-A9CC071EF9EF}"/>
              </a:ext>
            </a:extLst>
          </p:cNvPr>
          <p:cNvSpPr txBox="1">
            <a:spLocks/>
          </p:cNvSpPr>
          <p:nvPr/>
        </p:nvSpPr>
        <p:spPr>
          <a:xfrm>
            <a:off x="4657461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4F8A6CA-7290-48D2-FA80-9A9297773057}"/>
              </a:ext>
            </a:extLst>
          </p:cNvPr>
          <p:cNvSpPr txBox="1">
            <a:spLocks/>
          </p:cNvSpPr>
          <p:nvPr/>
        </p:nvSpPr>
        <p:spPr>
          <a:xfrm>
            <a:off x="4761794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7BCB578-4890-15B8-BCDA-2679DE40A74B}"/>
              </a:ext>
            </a:extLst>
          </p:cNvPr>
          <p:cNvSpPr txBox="1">
            <a:spLocks/>
          </p:cNvSpPr>
          <p:nvPr/>
        </p:nvSpPr>
        <p:spPr>
          <a:xfrm>
            <a:off x="5540612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C3AAF88-549D-65DF-621C-6749631CBCEF}"/>
              </a:ext>
            </a:extLst>
          </p:cNvPr>
          <p:cNvSpPr txBox="1">
            <a:spLocks/>
          </p:cNvSpPr>
          <p:nvPr/>
        </p:nvSpPr>
        <p:spPr>
          <a:xfrm>
            <a:off x="6486575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00D1AC1-4420-960A-B6AB-D6A67885790D}"/>
              </a:ext>
            </a:extLst>
          </p:cNvPr>
          <p:cNvSpPr txBox="1">
            <a:spLocks/>
          </p:cNvSpPr>
          <p:nvPr/>
        </p:nvSpPr>
        <p:spPr>
          <a:xfrm>
            <a:off x="8418331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67208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36ED9-B2F6-8E26-C055-3CF5A8B5F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BB525BC-C06E-8D6D-6FFE-183FCD29B54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8B7763-64FF-322C-851B-671880CFBA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E76992B-038B-D225-AF71-8E24EB48B84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DA0353C-DE52-203B-0C1C-CDC68E092D2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2682AF2-271C-AEA7-7A92-2ACAEEA93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64917ED-AD28-A353-C865-8EA4091A0CA5}"/>
              </a:ext>
            </a:extLst>
          </p:cNvPr>
          <p:cNvSpPr txBox="1">
            <a:spLocks/>
          </p:cNvSpPr>
          <p:nvPr/>
        </p:nvSpPr>
        <p:spPr>
          <a:xfrm>
            <a:off x="3148968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6F9E0B3-5C5F-37D6-FAF9-3D8ED71BD3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02563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Entends (entendre,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609EB8D-C579-C9DC-9811-C32CDF0890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CD44C719-8258-FEF6-40AF-B0B86F7D1E40}"/>
              </a:ext>
            </a:extLst>
          </p:cNvPr>
          <p:cNvSpPr txBox="1">
            <a:spLocks/>
          </p:cNvSpPr>
          <p:nvPr/>
        </p:nvSpPr>
        <p:spPr>
          <a:xfrm>
            <a:off x="3274521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049A367-C27B-23A3-D05B-AC22D3F713BB}"/>
              </a:ext>
            </a:extLst>
          </p:cNvPr>
          <p:cNvSpPr txBox="1">
            <a:spLocks/>
          </p:cNvSpPr>
          <p:nvPr/>
        </p:nvSpPr>
        <p:spPr>
          <a:xfrm>
            <a:off x="4657461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17720D4-776F-7B64-FAE2-BEE69994E390}"/>
              </a:ext>
            </a:extLst>
          </p:cNvPr>
          <p:cNvSpPr txBox="1">
            <a:spLocks/>
          </p:cNvSpPr>
          <p:nvPr/>
        </p:nvSpPr>
        <p:spPr>
          <a:xfrm>
            <a:off x="4761794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457EF46-A791-E6AC-ED01-D9E4AB2C38F4}"/>
              </a:ext>
            </a:extLst>
          </p:cNvPr>
          <p:cNvSpPr txBox="1">
            <a:spLocks/>
          </p:cNvSpPr>
          <p:nvPr/>
        </p:nvSpPr>
        <p:spPr>
          <a:xfrm>
            <a:off x="5540612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2B542EC-44FD-7D57-DBC7-32AA295F8D8A}"/>
              </a:ext>
            </a:extLst>
          </p:cNvPr>
          <p:cNvSpPr txBox="1">
            <a:spLocks/>
          </p:cNvSpPr>
          <p:nvPr/>
        </p:nvSpPr>
        <p:spPr>
          <a:xfrm>
            <a:off x="6486575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C813700-D208-4D04-2767-E699739C4A07}"/>
              </a:ext>
            </a:extLst>
          </p:cNvPr>
          <p:cNvSpPr txBox="1">
            <a:spLocks/>
          </p:cNvSpPr>
          <p:nvPr/>
        </p:nvSpPr>
        <p:spPr>
          <a:xfrm>
            <a:off x="8418331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79666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E33485-B2BB-ED0E-A49E-2A5001F2C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80562F4-506B-2CF3-C40D-18D70EE0450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2DDEC3-3A58-C0ED-58AD-6BE5F0B0473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bruit étonnant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0D9816E-31BE-7842-BA5A-9596A56B8AB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330A32-B203-BC4B-977F-BEE943D69FB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540A5D2-B8A1-9814-C4F8-4D6099D10E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B231CDD-13BF-8BBE-0609-83D36B22478C}"/>
              </a:ext>
            </a:extLst>
          </p:cNvPr>
          <p:cNvSpPr txBox="1">
            <a:spLocks/>
          </p:cNvSpPr>
          <p:nvPr/>
        </p:nvSpPr>
        <p:spPr>
          <a:xfrm>
            <a:off x="3148968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02C6693-4123-BDC1-D32C-B69EF94E8718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Entends (entendre,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N’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entends-tu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ce bruit étonnant ?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A6D38D4-55C9-C3CA-0FA6-AEB3AFA5A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CEEAB018-60CA-303B-777A-2478D4C28448}"/>
              </a:ext>
            </a:extLst>
          </p:cNvPr>
          <p:cNvSpPr txBox="1">
            <a:spLocks/>
          </p:cNvSpPr>
          <p:nvPr/>
        </p:nvSpPr>
        <p:spPr>
          <a:xfrm>
            <a:off x="3274521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A4BC21A-E2E8-DAA1-72B6-D5691099F146}"/>
              </a:ext>
            </a:extLst>
          </p:cNvPr>
          <p:cNvSpPr txBox="1">
            <a:spLocks/>
          </p:cNvSpPr>
          <p:nvPr/>
        </p:nvSpPr>
        <p:spPr>
          <a:xfrm>
            <a:off x="4657461" y="26548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4E1A2E6-CED3-F0AB-DDCD-92D7FFD6103E}"/>
              </a:ext>
            </a:extLst>
          </p:cNvPr>
          <p:cNvSpPr txBox="1">
            <a:spLocks/>
          </p:cNvSpPr>
          <p:nvPr/>
        </p:nvSpPr>
        <p:spPr>
          <a:xfrm>
            <a:off x="4761794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1F07512-D7FE-FA66-138C-0776A65C35AD}"/>
              </a:ext>
            </a:extLst>
          </p:cNvPr>
          <p:cNvSpPr txBox="1">
            <a:spLocks/>
          </p:cNvSpPr>
          <p:nvPr/>
        </p:nvSpPr>
        <p:spPr>
          <a:xfrm>
            <a:off x="5540612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354A6A6-96E7-AF29-4A93-5CB5BD7A78D2}"/>
              </a:ext>
            </a:extLst>
          </p:cNvPr>
          <p:cNvSpPr txBox="1">
            <a:spLocks/>
          </p:cNvSpPr>
          <p:nvPr/>
        </p:nvSpPr>
        <p:spPr>
          <a:xfrm>
            <a:off x="6486575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8A3C5BE-324B-9E74-4E2B-94D02BF8679B}"/>
              </a:ext>
            </a:extLst>
          </p:cNvPr>
          <p:cNvSpPr txBox="1">
            <a:spLocks/>
          </p:cNvSpPr>
          <p:nvPr/>
        </p:nvSpPr>
        <p:spPr>
          <a:xfrm>
            <a:off x="8418331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64739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0D361-AF05-382B-125D-35264B949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A85FE1A-B41D-3553-A7EB-07482DF0297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B69D24-E110-FDFE-8556-1BFB4200BF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courait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F5C0C17-1D4E-958F-2401-978F4E263A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98D636A-32DF-AA44-C476-B06B9F08E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015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0D568-8B0D-F775-DA1B-1ADFAE380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51811D3-7A99-70B4-26AA-901F1759E5E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32CB8E-08CA-332A-C3FF-69A38F6D15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courait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C060132-DF5C-1D4E-11F7-C9C37882436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8450EAC-53D6-B418-26C7-D0FD91AAA35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8559B58-746C-B3E6-E9AA-179C5D499D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70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34BDE-4DC1-AF00-02A7-D68569362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BB76126-0571-5440-F183-C30775E64AC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9676E9-FA0E-94EF-E85F-A50846AD710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courait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97AC9C-26CB-025D-2165-3E87D1F4BA9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307E4EA-1281-CDF8-0527-39FB7637F1B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660BADB-86B4-77C2-7BA9-C8308D23DB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F7B851E-25E0-F36F-014F-0FB97C50A4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94888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8623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7FB713-760D-5C5E-BCE9-F5D25EB30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9880396-1309-9F19-AD02-C9AB295F6E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14EB9E-D525-BD10-E8B5-ED94B9BC7F3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B371D61-5C73-3F77-E304-A96017D9EF9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4BDD033-F06F-1049-39C7-55A118E6B36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81109CA-FBB7-C06B-F707-E93A86ED9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B6849C6-3DAC-A4AE-A747-B05EF0C35060}"/>
              </a:ext>
            </a:extLst>
          </p:cNvPr>
          <p:cNvSpPr txBox="1">
            <a:spLocks/>
          </p:cNvSpPr>
          <p:nvPr/>
        </p:nvSpPr>
        <p:spPr>
          <a:xfrm>
            <a:off x="575451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A283485-6DA9-A020-CCE2-5095066D0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83546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courait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669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A2D7DC-C4E2-0BFF-21B9-F62473E45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2B3A8BA-3D18-D411-E258-59B4A74D280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D5F2D8-7611-6F19-948B-E7D4A94EF32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6BFB646-1EE5-74CA-A06E-604788B0E67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FCC2153-9127-E159-35BB-C8F4247F56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7BC2EB5-EC0E-F224-501D-29F9F4E81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9FAA803-D9A3-0E35-ACE9-631BA817982F}"/>
              </a:ext>
            </a:extLst>
          </p:cNvPr>
          <p:cNvSpPr txBox="1">
            <a:spLocks/>
          </p:cNvSpPr>
          <p:nvPr/>
        </p:nvSpPr>
        <p:spPr>
          <a:xfrm>
            <a:off x="575451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CDE0189-B00F-68CE-A70D-80B54795C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54548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courait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4361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A2D6E-44DE-18F7-B9C4-50AF39C32E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E58FCE2-583E-EECD-0267-74EA741E4D2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5C1A82-EE92-3167-D7BF-14BBACE1DBE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E07D32C-42BB-9AF2-6008-34D96FE18AB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0206410-C199-3A13-9A34-9D248C28A11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96DB574-C299-48F5-C5AA-2B73F1B3A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77A553A-4741-8975-CBB4-2CFDB3F9370F}"/>
              </a:ext>
            </a:extLst>
          </p:cNvPr>
          <p:cNvSpPr txBox="1">
            <a:spLocks/>
          </p:cNvSpPr>
          <p:nvPr/>
        </p:nvSpPr>
        <p:spPr>
          <a:xfrm>
            <a:off x="575451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60611B1-7CCB-3555-0DAF-321C5F24A0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16228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courait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chien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1E284B9-B3B9-9770-2357-B59C4AB3914C}"/>
              </a:ext>
            </a:extLst>
          </p:cNvPr>
          <p:cNvSpPr txBox="1">
            <a:spLocks/>
          </p:cNvSpPr>
          <p:nvPr/>
        </p:nvSpPr>
        <p:spPr>
          <a:xfrm>
            <a:off x="3765381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34563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61E55-114A-511F-DB19-EC99ABDE8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FC9EA37-E583-D08E-7549-5BD11B60E6C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0D1B38-2610-A350-B9F6-5482E76FA60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F87A626-E1BB-0C79-DEBB-C9CE606BA26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F05192B-9BEE-99A8-B517-85EF85E0D7A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3E9A43D-4067-C1C2-6D93-D15109830E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708A92A-F884-2246-D360-E5EADF5A5619}"/>
              </a:ext>
            </a:extLst>
          </p:cNvPr>
          <p:cNvSpPr txBox="1">
            <a:spLocks/>
          </p:cNvSpPr>
          <p:nvPr/>
        </p:nvSpPr>
        <p:spPr>
          <a:xfrm>
            <a:off x="575451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BC90788-C132-0E47-5086-092C5B462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54652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courait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chien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2667E451-3162-CBF9-C58B-F6E4E790A7A0}"/>
              </a:ext>
            </a:extLst>
          </p:cNvPr>
          <p:cNvSpPr txBox="1">
            <a:spLocks/>
          </p:cNvSpPr>
          <p:nvPr/>
        </p:nvSpPr>
        <p:spPr>
          <a:xfrm>
            <a:off x="3765381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16865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A52B4-A8AB-10C6-F537-FA40CC6A3F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06D760-6749-715A-63FA-8F3E9256CA4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5A3063-7755-799C-2697-5343B833993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81BB426-0A12-7FF0-6E87-BA295499A11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414D845-76DD-3D36-385C-A621156DE1A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D36EB65-D71A-7091-0775-871F8386DE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262685A-744C-A1C8-2576-EFBF7798B731}"/>
              </a:ext>
            </a:extLst>
          </p:cNvPr>
          <p:cNvSpPr txBox="1">
            <a:spLocks/>
          </p:cNvSpPr>
          <p:nvPr/>
        </p:nvSpPr>
        <p:spPr>
          <a:xfrm>
            <a:off x="575451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1E4FC7-B8EC-7982-D911-B33BCC3CA5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52753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courait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chien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99EA26C-AD88-2039-F0BE-40BB6424F986}"/>
              </a:ext>
            </a:extLst>
          </p:cNvPr>
          <p:cNvSpPr txBox="1">
            <a:spLocks/>
          </p:cNvSpPr>
          <p:nvPr/>
        </p:nvSpPr>
        <p:spPr>
          <a:xfrm>
            <a:off x="3765381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05827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9C73C1-1309-4DDA-AA48-4B62267C95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3C24AB0-0B84-988D-4A4B-527FEF6370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A67430-F9EA-DB37-7F87-72404946140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F70536B-965C-B0AB-583D-9B3362A22E8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C40368B-C878-0F76-E844-3A1FA5CFF96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1491889-FF3B-1F9E-212B-25BB08867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3460816-644A-A7AB-0E68-1E049E3167AC}"/>
              </a:ext>
            </a:extLst>
          </p:cNvPr>
          <p:cNvSpPr txBox="1">
            <a:spLocks/>
          </p:cNvSpPr>
          <p:nvPr/>
        </p:nvSpPr>
        <p:spPr>
          <a:xfrm>
            <a:off x="575451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F69140B-9523-5EA9-FF63-49F2C43AF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65468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courait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chien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3D5F006B-2D08-47C6-316D-B5FA8973023A}"/>
              </a:ext>
            </a:extLst>
          </p:cNvPr>
          <p:cNvSpPr txBox="1">
            <a:spLocks/>
          </p:cNvSpPr>
          <p:nvPr/>
        </p:nvSpPr>
        <p:spPr>
          <a:xfrm>
            <a:off x="3765381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76559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AD874-62DA-0695-F0BD-57B7A941C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E90203-3E50-7A36-D0DF-ACBF4EC38B9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DF05C0-CA10-E1EE-20DA-51B14455B9E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B170C72-FCF5-A7B6-5F57-980160579EB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64A49F6-C94A-33BA-A606-2D14BFC8236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21F9758-940D-376E-0165-FEE544CAC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90CE93F-6309-CDF1-40EB-63897B4365B4}"/>
              </a:ext>
            </a:extLst>
          </p:cNvPr>
          <p:cNvSpPr txBox="1">
            <a:spLocks/>
          </p:cNvSpPr>
          <p:nvPr/>
        </p:nvSpPr>
        <p:spPr>
          <a:xfrm>
            <a:off x="575451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C3CBDF8-0E96-079B-A808-8CBAA2B46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5655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courait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chien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2CC0E995-D60D-20EA-A47B-3B5005ACAF68}"/>
              </a:ext>
            </a:extLst>
          </p:cNvPr>
          <p:cNvSpPr txBox="1">
            <a:spLocks/>
          </p:cNvSpPr>
          <p:nvPr/>
        </p:nvSpPr>
        <p:spPr>
          <a:xfrm>
            <a:off x="1721245" y="17385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8762C6E-D591-3F9D-1CE5-F4CE651D19BF}"/>
              </a:ext>
            </a:extLst>
          </p:cNvPr>
          <p:cNvSpPr txBox="1">
            <a:spLocks/>
          </p:cNvSpPr>
          <p:nvPr/>
        </p:nvSpPr>
        <p:spPr>
          <a:xfrm>
            <a:off x="4235852" y="17385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E311CE5-9C57-56B5-429C-2EDED7C79979}"/>
              </a:ext>
            </a:extLst>
          </p:cNvPr>
          <p:cNvSpPr txBox="1">
            <a:spLocks/>
          </p:cNvSpPr>
          <p:nvPr/>
        </p:nvSpPr>
        <p:spPr>
          <a:xfrm>
            <a:off x="3028712" y="17385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C517673-28FE-FD1D-154A-FEB6764C732C}"/>
              </a:ext>
            </a:extLst>
          </p:cNvPr>
          <p:cNvSpPr txBox="1">
            <a:spLocks/>
          </p:cNvSpPr>
          <p:nvPr/>
        </p:nvSpPr>
        <p:spPr>
          <a:xfrm>
            <a:off x="3765381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B4A8051-6497-611A-311A-D5EC5635C1D3}"/>
              </a:ext>
            </a:extLst>
          </p:cNvPr>
          <p:cNvSpPr txBox="1">
            <a:spLocks/>
          </p:cNvSpPr>
          <p:nvPr/>
        </p:nvSpPr>
        <p:spPr>
          <a:xfrm>
            <a:off x="5860022" y="1738536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B877B13-526C-D232-7981-2B3CA4BF8063}"/>
              </a:ext>
            </a:extLst>
          </p:cNvPr>
          <p:cNvSpPr txBox="1">
            <a:spLocks/>
          </p:cNvSpPr>
          <p:nvPr/>
        </p:nvSpPr>
        <p:spPr>
          <a:xfrm>
            <a:off x="7704169" y="1738536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0AE72A9-8809-3579-7746-6AF5A914C787}"/>
              </a:ext>
            </a:extLst>
          </p:cNvPr>
          <p:cNvSpPr txBox="1">
            <a:spLocks/>
          </p:cNvSpPr>
          <p:nvPr/>
        </p:nvSpPr>
        <p:spPr>
          <a:xfrm>
            <a:off x="8790628" y="1738536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F71429C-784B-56FA-61A3-B2D3CF259ACE}"/>
              </a:ext>
            </a:extLst>
          </p:cNvPr>
          <p:cNvSpPr txBox="1">
            <a:spLocks/>
          </p:cNvSpPr>
          <p:nvPr/>
        </p:nvSpPr>
        <p:spPr>
          <a:xfrm>
            <a:off x="10270384" y="1738536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41906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6668B8-D952-69AB-6C62-FF3DA18AF4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73A7D18-D814-3903-05BE-71F69DE34F3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656A36-FB06-BB05-4CDF-2D008D23253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F3C768A-06E8-E328-3DD9-87837366782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0FB9522-0324-62C4-E175-5DEA8160990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1250CD4-86D6-F0D0-6607-FECEE439F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7A58229-0881-EAB0-1124-EBCDFA65435B}"/>
              </a:ext>
            </a:extLst>
          </p:cNvPr>
          <p:cNvSpPr txBox="1">
            <a:spLocks/>
          </p:cNvSpPr>
          <p:nvPr/>
        </p:nvSpPr>
        <p:spPr>
          <a:xfrm>
            <a:off x="575451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F26A462-9D7F-DBE6-CC1C-F96708C6B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88304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courait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chien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BEA1A2E-2EFC-A24B-06E4-6A9FB8581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8FF23A40-1516-7A7A-C5CD-365373E5369F}"/>
              </a:ext>
            </a:extLst>
          </p:cNvPr>
          <p:cNvSpPr txBox="1">
            <a:spLocks/>
          </p:cNvSpPr>
          <p:nvPr/>
        </p:nvSpPr>
        <p:spPr>
          <a:xfrm>
            <a:off x="1721245" y="17385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94A2606-D82B-EB43-136B-018FBFA15D33}"/>
              </a:ext>
            </a:extLst>
          </p:cNvPr>
          <p:cNvSpPr txBox="1">
            <a:spLocks/>
          </p:cNvSpPr>
          <p:nvPr/>
        </p:nvSpPr>
        <p:spPr>
          <a:xfrm>
            <a:off x="4235852" y="17385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C6E41C0-4CD0-98EF-96F7-DC1CD149C168}"/>
              </a:ext>
            </a:extLst>
          </p:cNvPr>
          <p:cNvSpPr txBox="1">
            <a:spLocks/>
          </p:cNvSpPr>
          <p:nvPr/>
        </p:nvSpPr>
        <p:spPr>
          <a:xfrm>
            <a:off x="3028712" y="17385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12C3D6D-2F12-343E-D19D-F80CADC5552C}"/>
              </a:ext>
            </a:extLst>
          </p:cNvPr>
          <p:cNvSpPr txBox="1">
            <a:spLocks/>
          </p:cNvSpPr>
          <p:nvPr/>
        </p:nvSpPr>
        <p:spPr>
          <a:xfrm>
            <a:off x="3765381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EA1CE8A-929B-2650-DCD1-88DD3C972F9D}"/>
              </a:ext>
            </a:extLst>
          </p:cNvPr>
          <p:cNvSpPr txBox="1">
            <a:spLocks/>
          </p:cNvSpPr>
          <p:nvPr/>
        </p:nvSpPr>
        <p:spPr>
          <a:xfrm>
            <a:off x="5860022" y="1738536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A17E89E-FD95-8E17-5D94-C4C8D166E5CF}"/>
              </a:ext>
            </a:extLst>
          </p:cNvPr>
          <p:cNvSpPr txBox="1">
            <a:spLocks/>
          </p:cNvSpPr>
          <p:nvPr/>
        </p:nvSpPr>
        <p:spPr>
          <a:xfrm>
            <a:off x="7704169" y="1738536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9CD0A3F-C3A8-1797-50F0-CBDC8C7DE996}"/>
              </a:ext>
            </a:extLst>
          </p:cNvPr>
          <p:cNvSpPr txBox="1">
            <a:spLocks/>
          </p:cNvSpPr>
          <p:nvPr/>
        </p:nvSpPr>
        <p:spPr>
          <a:xfrm>
            <a:off x="8790628" y="1738536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2731CEC-21ED-2AF5-6BF4-8DAB87CF0772}"/>
              </a:ext>
            </a:extLst>
          </p:cNvPr>
          <p:cNvSpPr txBox="1">
            <a:spLocks/>
          </p:cNvSpPr>
          <p:nvPr/>
        </p:nvSpPr>
        <p:spPr>
          <a:xfrm>
            <a:off x="10270384" y="1738536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33324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68C35F-408A-7733-86FE-548B280F1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92D3949-8EED-5C05-386F-D3B9B153D8C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EF397E-426A-EEAA-4EB1-247D18025D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courait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après les pigeons.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F5FB7D8-49F1-D111-76FE-71441A5F150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6F7436D-5173-A55A-85EB-8DF0B91549B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B6FA826-A108-506E-C6F6-8115F7201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0B9F560-12B3-96E4-C5DC-F5EF4826861F}"/>
              </a:ext>
            </a:extLst>
          </p:cNvPr>
          <p:cNvSpPr txBox="1">
            <a:spLocks/>
          </p:cNvSpPr>
          <p:nvPr/>
        </p:nvSpPr>
        <p:spPr>
          <a:xfrm>
            <a:off x="575451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B926814-BE92-0814-324D-98AF55B46B90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courait (courir,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chien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Parfois, le chien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courait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après les pigeons.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FA76216-6FAC-D364-011D-A2F206514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C2334421-A8E3-055A-4EE1-88152F421905}"/>
              </a:ext>
            </a:extLst>
          </p:cNvPr>
          <p:cNvSpPr txBox="1">
            <a:spLocks/>
          </p:cNvSpPr>
          <p:nvPr/>
        </p:nvSpPr>
        <p:spPr>
          <a:xfrm>
            <a:off x="1721245" y="17385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1169A04-D3FA-6601-0A57-34D3EC05F5B9}"/>
              </a:ext>
            </a:extLst>
          </p:cNvPr>
          <p:cNvSpPr txBox="1">
            <a:spLocks/>
          </p:cNvSpPr>
          <p:nvPr/>
        </p:nvSpPr>
        <p:spPr>
          <a:xfrm>
            <a:off x="4235852" y="17385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CAE54CB-B756-E439-2E50-070C31F33D0D}"/>
              </a:ext>
            </a:extLst>
          </p:cNvPr>
          <p:cNvSpPr txBox="1">
            <a:spLocks/>
          </p:cNvSpPr>
          <p:nvPr/>
        </p:nvSpPr>
        <p:spPr>
          <a:xfrm>
            <a:off x="3028712" y="17385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C7B3F81-9467-F5F3-A138-957D0CF63B31}"/>
              </a:ext>
            </a:extLst>
          </p:cNvPr>
          <p:cNvSpPr txBox="1">
            <a:spLocks/>
          </p:cNvSpPr>
          <p:nvPr/>
        </p:nvSpPr>
        <p:spPr>
          <a:xfrm>
            <a:off x="3765381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C1F7FC2-8DF5-3E37-A63B-FF956B71BBA7}"/>
              </a:ext>
            </a:extLst>
          </p:cNvPr>
          <p:cNvSpPr txBox="1">
            <a:spLocks/>
          </p:cNvSpPr>
          <p:nvPr/>
        </p:nvSpPr>
        <p:spPr>
          <a:xfrm>
            <a:off x="5860022" y="1738536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872C5FB-B125-A750-D294-4CE0800733C8}"/>
              </a:ext>
            </a:extLst>
          </p:cNvPr>
          <p:cNvSpPr txBox="1">
            <a:spLocks/>
          </p:cNvSpPr>
          <p:nvPr/>
        </p:nvSpPr>
        <p:spPr>
          <a:xfrm>
            <a:off x="7704169" y="1738536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E686BD9-D0D6-7373-EB5D-70C897CDD8B7}"/>
              </a:ext>
            </a:extLst>
          </p:cNvPr>
          <p:cNvSpPr txBox="1">
            <a:spLocks/>
          </p:cNvSpPr>
          <p:nvPr/>
        </p:nvSpPr>
        <p:spPr>
          <a:xfrm>
            <a:off x="8790628" y="1738536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5C02942-7497-2B59-4B50-DC4BB21E684E}"/>
              </a:ext>
            </a:extLst>
          </p:cNvPr>
          <p:cNvSpPr txBox="1">
            <a:spLocks/>
          </p:cNvSpPr>
          <p:nvPr/>
        </p:nvSpPr>
        <p:spPr>
          <a:xfrm>
            <a:off x="10270384" y="1738536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37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C7E76-DE26-DBEF-3CC8-8B7B8748E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22EAD99-4857-A38F-C14F-D3AAFD0A81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9F71F3-5DEC-764A-B734-D169386E40E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faisait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3C0C54F-E9BF-2503-3E41-AC16A3B829E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6571D22-6ED2-A1D3-2CA0-3F58362D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815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ECED05-436A-594E-CCED-C2C7FBED3B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DCF9A81-27EA-AB6F-1FAF-CE7F0F26B1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BE778E-825D-3068-6E57-09E4AAAE13A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faisait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4AE1F6-48F3-29CE-D175-7E27B6373C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B892615-685B-36F5-E42C-C47082BF589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4CDB5AF-FE8E-AB69-E483-D4BBA43E0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25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BA3CBE-77BC-C7F1-C69F-1E8BF73C72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9E34E6-BE63-BCF6-A0E7-B4F52E9C190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DC39B8-22EC-35E9-1A32-BF11548BFA9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faisait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45C816E-CBFB-6B10-DB26-F78CF7180CB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70041FD-D10C-3091-53A8-847605B8EC1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3A580B9-F5B7-D1BB-4546-194D5E741F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0EEDECE-AFE4-31B9-525F-922E9FD9B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5370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09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7729D-1289-E60C-6B62-ED0D5F766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7EBFBA0-9AA9-324A-BBFD-D4F9A1C02C7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2A4F76-D8D0-1864-B3C5-821B73658B3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souvent très chaud dans le gymnase.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1D6D550-1EC4-CAC6-1A98-EAF796C60A9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A8302CE-F609-F441-3E85-7E2880741B0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5D587B8-E2F5-B5E1-CC66-07AD2DE9D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05B9F65-6AB0-56E4-0449-5D74755C4183}"/>
              </a:ext>
            </a:extLst>
          </p:cNvPr>
          <p:cNvSpPr txBox="1">
            <a:spLocks/>
          </p:cNvSpPr>
          <p:nvPr/>
        </p:nvSpPr>
        <p:spPr>
          <a:xfrm>
            <a:off x="1919926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6AF9519-4185-6F0E-57AA-F4316B1A0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48555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fait (faire,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2566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918</TotalTime>
  <Words>2628</Words>
  <Application>Microsoft Office PowerPoint</Application>
  <PresentationFormat>Grand écran</PresentationFormat>
  <Paragraphs>575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41</cp:revision>
  <dcterms:created xsi:type="dcterms:W3CDTF">2024-11-28T14:19:02Z</dcterms:created>
  <dcterms:modified xsi:type="dcterms:W3CDTF">2025-07-01T11:45:01Z</dcterms:modified>
</cp:coreProperties>
</file>