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74" r:id="rId7"/>
    <p:sldId id="808" r:id="rId8"/>
    <p:sldId id="809" r:id="rId9"/>
    <p:sldId id="810" r:id="rId10"/>
    <p:sldId id="811" r:id="rId11"/>
    <p:sldId id="812" r:id="rId12"/>
    <p:sldId id="813" r:id="rId13"/>
    <p:sldId id="814" r:id="rId14"/>
    <p:sldId id="815" r:id="rId15"/>
    <p:sldId id="816" r:id="rId16"/>
    <p:sldId id="817" r:id="rId17"/>
    <p:sldId id="818" r:id="rId18"/>
    <p:sldId id="275" r:id="rId19"/>
    <p:sldId id="290" r:id="rId20"/>
    <p:sldId id="785" r:id="rId21"/>
    <p:sldId id="819" r:id="rId22"/>
    <p:sldId id="820" r:id="rId23"/>
    <p:sldId id="821" r:id="rId24"/>
    <p:sldId id="822" r:id="rId25"/>
    <p:sldId id="823" r:id="rId26"/>
    <p:sldId id="824" r:id="rId27"/>
    <p:sldId id="825" r:id="rId28"/>
    <p:sldId id="826" r:id="rId29"/>
    <p:sldId id="827" r:id="rId30"/>
    <p:sldId id="828" r:id="rId31"/>
    <p:sldId id="829" r:id="rId32"/>
    <p:sldId id="288" r:id="rId33"/>
    <p:sldId id="291" r:id="rId34"/>
    <p:sldId id="796" r:id="rId35"/>
    <p:sldId id="830" r:id="rId36"/>
    <p:sldId id="831" r:id="rId37"/>
    <p:sldId id="832" r:id="rId38"/>
    <p:sldId id="833" r:id="rId39"/>
    <p:sldId id="834" r:id="rId40"/>
    <p:sldId id="835" r:id="rId41"/>
    <p:sldId id="836" r:id="rId42"/>
    <p:sldId id="837" r:id="rId43"/>
    <p:sldId id="838" r:id="rId44"/>
    <p:sldId id="839" r:id="rId45"/>
    <p:sldId id="840" r:id="rId46"/>
    <p:sldId id="304" r:id="rId47"/>
    <p:sldId id="305" r:id="rId48"/>
    <p:sldId id="807" r:id="rId49"/>
    <p:sldId id="841" r:id="rId50"/>
    <p:sldId id="842" r:id="rId51"/>
    <p:sldId id="843" r:id="rId52"/>
    <p:sldId id="844" r:id="rId53"/>
    <p:sldId id="845" r:id="rId54"/>
    <p:sldId id="846" r:id="rId55"/>
    <p:sldId id="847" r:id="rId56"/>
    <p:sldId id="848" r:id="rId57"/>
    <p:sldId id="849" r:id="rId58"/>
    <p:sldId id="850" r:id="rId59"/>
    <p:sldId id="851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A347E-323E-9B9A-4A65-13F639A41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7AA169-9249-953D-5234-32FC8BF4C7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AFC613-B537-71AD-705F-0B93AFDBEB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82E0EB-2BA2-9601-8D52-05C2041F30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1BECCA-1350-38E8-564F-617C077B44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FDE8C79-3D05-33F7-D02E-B7E2CAF54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7810CC-27DB-8492-B6A4-274709A8A34D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8211A1-18F8-D0CB-5AA9-4B879FB67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627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33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A1FB3-857A-1245-0B65-7D9D59B2D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8F15764-BA9B-CDDB-B034-57154F2042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48F61D-BF88-EB64-A855-142C8F90AA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7FC0DA-6A4B-D15B-D4C2-1B9C8B62C1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B5759BC-0234-35D2-855E-AF2C06A2A11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79DA44-E65D-B4A7-1E20-C791E70C9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15F83A9-33EE-0ED4-9A0A-7B01DB0DDB13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3589EC-7CDE-F533-08E3-AEBAA8E32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560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E4075178-9331-DD7B-03F4-BA83D8FDBDFA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71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4FB81-0147-5667-9794-98DCBA59D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B84E24-4779-F071-978B-4B9F6D2D86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6207E6-C5D8-0B4C-7360-AAE404FC44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C312C7-7763-E409-4F92-D892E2F18F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BC745D-E1FF-CE2D-E537-9C7D7193E7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C1F060-61AC-D95E-2A60-FF40F221F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7D4CAE4-F257-BBBA-B0F5-01AC5EE12A39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4F8DD8-1185-AEE6-E465-A6AA997E5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1144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813BF806-04C3-DAAE-62F6-F79FFFC4B3F0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8397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E4AFE4-1DC8-C46C-253A-0296DD20F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10F263-AC3A-BDD7-8ACD-33625BA773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ACDC29-7541-AA32-7A68-096C3C7C56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4906A1-F4CD-4F4B-5DC9-FD9282FE69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74B364-3954-859E-A4B9-F015AA32B5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B943C0-EAF7-9C8F-E31D-41709FC1F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025D6C6-A5C4-F94F-5576-9FF242CB374C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33A6FC-0635-52DA-D511-07297D9E8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3408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A48764C8-FFE6-996E-5849-B8178B8F61EE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0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6158A-7248-9916-77D4-2ABA3C4B7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FEBFD1-D887-AAA1-51A5-479FEBF241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D388B5-C9B4-6DF5-2903-DB6A5A2184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E0C76F-28FA-6DFA-4083-4469AEA584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B3E8302-6E77-BD51-B818-879B7CF6C5F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B26D9D-6530-9771-1DE7-12C15B84D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07D4F5E-5F57-6A1E-B04C-F66886047649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F527631-6CE3-3656-51C9-2D69B51F0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4026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EB3B740D-5259-36A8-718C-E833FFE75ED9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3895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0A41E-0B5D-F541-EEED-86690554A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CA78F9-5696-C43B-8254-6462A81B8A8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5A2DEA-1DF2-CBCE-6B82-80EA2FFD99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25EE2F-BFB1-1BAD-B8E2-F404C5FAA0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C2F5C26-BB3F-F645-9560-433B208B70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B4B1D2-3D0A-4D00-BDC8-59244D0D7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C4539BB-0718-4494-0B79-054673021ECF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EBE291-160A-9F86-AE32-AF3654C6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17767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409BA0F-E67F-B9BD-4B83-7ADA830E7535}"/>
              </a:ext>
            </a:extLst>
          </p:cNvPr>
          <p:cNvSpPr txBox="1">
            <a:spLocks/>
          </p:cNvSpPr>
          <p:nvPr/>
        </p:nvSpPr>
        <p:spPr>
          <a:xfrm>
            <a:off x="470288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24A69AB-8132-EF01-9247-A6F2D68915E3}"/>
              </a:ext>
            </a:extLst>
          </p:cNvPr>
          <p:cNvSpPr txBox="1">
            <a:spLocks/>
          </p:cNvSpPr>
          <p:nvPr/>
        </p:nvSpPr>
        <p:spPr>
          <a:xfrm>
            <a:off x="28757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7B8490-3403-A6E5-5268-564400A7EC8B}"/>
              </a:ext>
            </a:extLst>
          </p:cNvPr>
          <p:cNvSpPr txBox="1">
            <a:spLocks/>
          </p:cNvSpPr>
          <p:nvPr/>
        </p:nvSpPr>
        <p:spPr>
          <a:xfrm>
            <a:off x="5734121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386BBC1-293B-33D9-1335-AD23B380C18B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4A67662-9DB3-2B9B-7380-786A7461C5E2}"/>
              </a:ext>
            </a:extLst>
          </p:cNvPr>
          <p:cNvSpPr txBox="1">
            <a:spLocks/>
          </p:cNvSpPr>
          <p:nvPr/>
        </p:nvSpPr>
        <p:spPr>
          <a:xfrm>
            <a:off x="670421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217370-4A86-2080-F8F7-FC5F4757435B}"/>
              </a:ext>
            </a:extLst>
          </p:cNvPr>
          <p:cNvSpPr txBox="1">
            <a:spLocks/>
          </p:cNvSpPr>
          <p:nvPr/>
        </p:nvSpPr>
        <p:spPr>
          <a:xfrm>
            <a:off x="7630063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B18451A-981D-CCAC-8916-5B66E619A29F}"/>
              </a:ext>
            </a:extLst>
          </p:cNvPr>
          <p:cNvSpPr txBox="1">
            <a:spLocks/>
          </p:cNvSpPr>
          <p:nvPr/>
        </p:nvSpPr>
        <p:spPr>
          <a:xfrm>
            <a:off x="900082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127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80356-B282-3569-9B5E-870C0039F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FC8641-AADE-84CF-1A7E-FF886B59AA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EC581E-F5B7-22D5-0A48-F9FFBB714B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AEE62D-F550-A626-9DBA-5C9F68B17C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D55802-D2DB-3556-AA92-87003C59901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2A0CB8-DF1D-AB0B-1517-BF5332D92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35EE845-B7E2-EC66-64F6-2CDF67CEDAE7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71CA7C6-19A9-756A-D2A7-8224BAA82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61659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44DE1D5-55A1-3899-0217-047018758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38FA370-B33B-5B7C-266E-B5E15923FAE2}"/>
              </a:ext>
            </a:extLst>
          </p:cNvPr>
          <p:cNvSpPr txBox="1">
            <a:spLocks/>
          </p:cNvSpPr>
          <p:nvPr/>
        </p:nvSpPr>
        <p:spPr>
          <a:xfrm>
            <a:off x="470288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A6D5EF0-44FC-3A49-F87A-C77657A5382D}"/>
              </a:ext>
            </a:extLst>
          </p:cNvPr>
          <p:cNvSpPr txBox="1">
            <a:spLocks/>
          </p:cNvSpPr>
          <p:nvPr/>
        </p:nvSpPr>
        <p:spPr>
          <a:xfrm>
            <a:off x="28757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5732736-5423-ABE8-EC0D-394BB1A78E9A}"/>
              </a:ext>
            </a:extLst>
          </p:cNvPr>
          <p:cNvSpPr txBox="1">
            <a:spLocks/>
          </p:cNvSpPr>
          <p:nvPr/>
        </p:nvSpPr>
        <p:spPr>
          <a:xfrm>
            <a:off x="5734121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0748AC1-0A81-AC08-35F0-A6336EFA9711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2A378D5-486F-46C1-0092-DBDD1009AF5E}"/>
              </a:ext>
            </a:extLst>
          </p:cNvPr>
          <p:cNvSpPr txBox="1">
            <a:spLocks/>
          </p:cNvSpPr>
          <p:nvPr/>
        </p:nvSpPr>
        <p:spPr>
          <a:xfrm>
            <a:off x="670421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C950F3F-5EFC-D9C6-C69E-6477E61E1EA8}"/>
              </a:ext>
            </a:extLst>
          </p:cNvPr>
          <p:cNvSpPr txBox="1">
            <a:spLocks/>
          </p:cNvSpPr>
          <p:nvPr/>
        </p:nvSpPr>
        <p:spPr>
          <a:xfrm>
            <a:off x="7630063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1528352-9077-0F0F-F380-C4C5177206B1}"/>
              </a:ext>
            </a:extLst>
          </p:cNvPr>
          <p:cNvSpPr txBox="1">
            <a:spLocks/>
          </p:cNvSpPr>
          <p:nvPr/>
        </p:nvSpPr>
        <p:spPr>
          <a:xfrm>
            <a:off x="900082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9167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C7E76-DE26-DBEF-3CC8-8B7B8748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2EAD99-4857-A38F-C14F-D3AAFD0A81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9F71F3-5DEC-764A-B734-D169386E40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7531AA-79D1-4C23-7E90-6C26B84B6F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C0C54F-E9BF-2503-3E41-AC16A3B829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571D22-6ED2-A1D3-2CA0-3F58362D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BFBECC-7863-2AF6-8A35-694E2ECB8342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D7B159-F973-C430-75C7-E9B1D5883F2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Pourquoi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cours-tu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les escaliers ?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82C944D-A944-947D-7EFB-5F1206D8E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1BF4A4D-C4BC-0407-161E-A2E4EFAB8220}"/>
              </a:ext>
            </a:extLst>
          </p:cNvPr>
          <p:cNvSpPr txBox="1">
            <a:spLocks/>
          </p:cNvSpPr>
          <p:nvPr/>
        </p:nvSpPr>
        <p:spPr>
          <a:xfrm>
            <a:off x="470288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F443C0E-2EEE-B051-E1B1-0C15618348BF}"/>
              </a:ext>
            </a:extLst>
          </p:cNvPr>
          <p:cNvSpPr txBox="1">
            <a:spLocks/>
          </p:cNvSpPr>
          <p:nvPr/>
        </p:nvSpPr>
        <p:spPr>
          <a:xfrm>
            <a:off x="28757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9A6CF4C-61B6-B740-EE8F-368854DBECF2}"/>
              </a:ext>
            </a:extLst>
          </p:cNvPr>
          <p:cNvSpPr txBox="1">
            <a:spLocks/>
          </p:cNvSpPr>
          <p:nvPr/>
        </p:nvSpPr>
        <p:spPr>
          <a:xfrm>
            <a:off x="5734121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FA23AE9-EE20-AB49-5A4F-2E1ED490D6B7}"/>
              </a:ext>
            </a:extLst>
          </p:cNvPr>
          <p:cNvSpPr txBox="1">
            <a:spLocks/>
          </p:cNvSpPr>
          <p:nvPr/>
        </p:nvSpPr>
        <p:spPr>
          <a:xfrm>
            <a:off x="5594184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423D10D-1665-A9C6-D988-3AEA4D3DCFB2}"/>
              </a:ext>
            </a:extLst>
          </p:cNvPr>
          <p:cNvSpPr txBox="1">
            <a:spLocks/>
          </p:cNvSpPr>
          <p:nvPr/>
        </p:nvSpPr>
        <p:spPr>
          <a:xfrm>
            <a:off x="670421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351590B-E75E-AFE1-BEF6-5055FB5B9DC4}"/>
              </a:ext>
            </a:extLst>
          </p:cNvPr>
          <p:cNvSpPr txBox="1">
            <a:spLocks/>
          </p:cNvSpPr>
          <p:nvPr/>
        </p:nvSpPr>
        <p:spPr>
          <a:xfrm>
            <a:off x="7630063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2CB9A23-B931-3D90-7B1C-DAE1BB826A1E}"/>
              </a:ext>
            </a:extLst>
          </p:cNvPr>
          <p:cNvSpPr txBox="1">
            <a:spLocks/>
          </p:cNvSpPr>
          <p:nvPr/>
        </p:nvSpPr>
        <p:spPr>
          <a:xfrm>
            <a:off x="900082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6281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FF228-7C3B-EB03-9AC7-9DC2E6902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31FFED-E25B-557A-E3C3-CDB76C41C6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CF5D10-BD81-12CD-C5A8-77AEDD1BFD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8609D2-6C99-AA97-7F2C-04762BB80C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BC71F8-4B71-0DA8-908E-9564745A8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06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DA3A6-41D2-C08F-9CF1-AFA9C46C1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B128ADA-3C6F-AA1B-5C9C-8E0ED4CC24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E5A9D4-15C3-47B5-96A9-F896B3E26D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4CC53C-01FF-F84C-A01B-8B7E437E60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B47A64-FB19-7865-DE9E-807789DB63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EEAEA3-2288-51C3-9695-317E4F230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16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BFDCE-C7DA-66E4-0019-2E5BF60D6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BD0886-3EAB-3E7C-EC6F-A53FAAFF0F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2F7A4B-E9D8-BE86-672A-41D7050D3B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63F5B7-AC37-951B-7202-A047DF25C6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B45AB3-6839-94BD-56FC-343A77618B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CAE717-17C4-8BE0-6915-E0ACE3DDB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AD1527-A79D-0144-740B-AA0A3A8FE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7399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516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F71B8-991D-6419-57E8-8B801B36B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2C13CF-62CD-5F6A-9DC8-E7C2230CE9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1616F-FB26-1E14-57BD-48A8CEDCF5B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1DABE6C-7A5B-70CB-8459-3404DB8352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B66C54A-A2D0-4675-14A7-4F04BEBB86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0B3EF0-6E72-635C-1FAF-B6CAD4959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35AC2F-5D02-0525-047C-F0C83483BB01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45E215B-9641-0F91-5419-EB11CAB7E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8785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391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2247E-B450-7A76-A990-97DD95A5F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258A60-B76A-9623-E9D0-C21951DD5B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F7B3DF-6A1D-8EB2-9451-289E9601C7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F79907-B5C2-C40A-91F8-095C328D2F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FBFC8E-BFB8-A70C-EC44-C64C8E80C0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3E5DFE-605A-0280-6D79-6D3153853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47230E6-D36E-F992-E71F-79534A4AB652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77E3D71-D9BC-FE57-7813-D52230C10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6338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8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9B3510-FCF0-5D56-45A4-53747A795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653A12-BA30-CF5A-C4C0-E1C68A0BD8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480E3C-EA77-4C81-3DDA-2CA969B340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C52F59-8976-6058-4604-B18B4C76C9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985E8F-A123-1886-79C8-1E1870CE15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D0E36C-C7F3-2A02-6C9E-19D4F7C65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A691442-F3E6-5368-4DF4-533236A15F19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CEDD37-8513-3D20-9002-E2CCF3233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479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5B543F6-E745-8288-E69A-2193DDFFFC32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220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34290F-9C77-58B6-5A51-5BCF38FE5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1A40D83-D84B-089A-585A-33C7424F5AF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2FB905-C7E7-10C5-0652-61285838CB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90C364-9238-211D-379E-3A813B0E7D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14EBF35-125A-3556-FAC3-CC6AD6ADF1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8235F8E-71BF-6D1D-7CF1-B322C1148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2EFBF7A-9374-80E8-FD91-76154472D0BE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EE09C1-EB63-1087-2740-5FFAEA32B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0270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C016DB3-A866-1312-4347-ADC2DF976269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968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F5470-56A1-3BF7-B5D0-4D5D308E8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4A98BEF-5F07-2423-EF09-B582E16474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AE8234-19C0-66D7-E391-95B7A82FDEB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3ABE7A-C052-1496-94E7-EE00338984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A7D1E5-6B51-2955-AC62-FCAFA8CC50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216934-2843-4FD1-0148-C1E74E3BE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26CA277-5FB2-3CDD-82A3-A4880968F544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A03E11F-E235-F9F6-8DBF-DECBA9CDB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5192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EF4BD3B-76AE-39A8-0985-421B78F502A2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873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47D5C-B585-5AED-1A05-4D38789B6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83676D9-E388-341A-D51F-A50A96C59A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42C833-7570-8FA3-AF92-F596DC02B2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FBE934-95F6-FE66-3528-71ACF5B1550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07DB04-85C1-80D6-EE38-BB939056FC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F88C7A9-F910-DE82-AA52-97150A7FF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EC267F-FD99-BAA0-63B3-6D64DE6C8E1E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CC4B0C-B069-D117-5AB1-749B63AE9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71804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E7FB90B-DE5D-6CF4-3091-3D2CD511CE9E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4516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E65C4-5153-9030-78AE-B856F9BC3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FF79C4-F3E0-5C4F-4B1D-243EB63D42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A8BE3C-0756-4C30-249C-B194C9919B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9722C5-3EC9-3DDA-2649-6B0EE5DFB0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CE8314-4D01-73AB-EA07-BB69446D8D1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73A18E-957A-E9F0-B273-92797E343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F926862-F082-80EE-79BE-B2C48E4F15A0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EC326A4-F42B-995A-C9A7-5CD52781B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98560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45AEF910-FD80-F20A-20E7-E856B1F065C9}"/>
              </a:ext>
            </a:extLst>
          </p:cNvPr>
          <p:cNvSpPr txBox="1">
            <a:spLocks/>
          </p:cNvSpPr>
          <p:nvPr/>
        </p:nvSpPr>
        <p:spPr>
          <a:xfrm>
            <a:off x="38056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D45E6A9-FEC2-0565-5E68-4146A15297C6}"/>
              </a:ext>
            </a:extLst>
          </p:cNvPr>
          <p:cNvSpPr txBox="1">
            <a:spLocks/>
          </p:cNvSpPr>
          <p:nvPr/>
        </p:nvSpPr>
        <p:spPr>
          <a:xfrm>
            <a:off x="677257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33CEC58-09FA-C6AD-BA32-F3829AC71E22}"/>
              </a:ext>
            </a:extLst>
          </p:cNvPr>
          <p:cNvSpPr txBox="1">
            <a:spLocks/>
          </p:cNvSpPr>
          <p:nvPr/>
        </p:nvSpPr>
        <p:spPr>
          <a:xfrm>
            <a:off x="104699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60DC914-B04D-3713-602C-4C4E03F5F960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B4389CB-87CA-AA00-8636-6EDCC3132BD3}"/>
              </a:ext>
            </a:extLst>
          </p:cNvPr>
          <p:cNvSpPr txBox="1">
            <a:spLocks/>
          </p:cNvSpPr>
          <p:nvPr/>
        </p:nvSpPr>
        <p:spPr>
          <a:xfrm>
            <a:off x="19961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CA7362-95FA-CDC3-FFC1-0BA167F2F0C6}"/>
              </a:ext>
            </a:extLst>
          </p:cNvPr>
          <p:cNvSpPr txBox="1">
            <a:spLocks/>
          </p:cNvSpPr>
          <p:nvPr/>
        </p:nvSpPr>
        <p:spPr>
          <a:xfrm>
            <a:off x="914309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9423F01-5A34-6177-5EFC-64A9C7942D73}"/>
              </a:ext>
            </a:extLst>
          </p:cNvPr>
          <p:cNvSpPr txBox="1">
            <a:spLocks/>
          </p:cNvSpPr>
          <p:nvPr/>
        </p:nvSpPr>
        <p:spPr>
          <a:xfrm>
            <a:off x="1062284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78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D9B00-5AF3-ECD7-C4AD-59E260E09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2838F4-4C54-CDB1-C529-D325B849D3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FAAE3C-7761-F610-A64D-D0C91AA52B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550911-9CF8-423D-E6D0-2F9CB50E052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009C82-2FC5-CF64-891F-0E04260ABC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EA1920-534F-92C2-33EA-985C2A3C7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7289DA6-F664-FB76-EB98-E982D770E41E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D6E6800-C58B-D246-67FF-729548986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651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22A0ACB-D34D-EA35-BF1C-0E413DE5C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0A9E2910-0F0E-A5D3-680E-9A46E6106A58}"/>
              </a:ext>
            </a:extLst>
          </p:cNvPr>
          <p:cNvSpPr txBox="1">
            <a:spLocks/>
          </p:cNvSpPr>
          <p:nvPr/>
        </p:nvSpPr>
        <p:spPr>
          <a:xfrm>
            <a:off x="38056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FAEABC0-AD60-4E6A-808E-C56295C950DD}"/>
              </a:ext>
            </a:extLst>
          </p:cNvPr>
          <p:cNvSpPr txBox="1">
            <a:spLocks/>
          </p:cNvSpPr>
          <p:nvPr/>
        </p:nvSpPr>
        <p:spPr>
          <a:xfrm>
            <a:off x="677257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2CAE106-F248-459E-E712-BEE66423AB1F}"/>
              </a:ext>
            </a:extLst>
          </p:cNvPr>
          <p:cNvSpPr txBox="1">
            <a:spLocks/>
          </p:cNvSpPr>
          <p:nvPr/>
        </p:nvSpPr>
        <p:spPr>
          <a:xfrm>
            <a:off x="104699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1BAF638-5628-1D23-7A31-DE44AAF80DCD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F0C9A23-E52B-01F2-31A3-04AF33FA8716}"/>
              </a:ext>
            </a:extLst>
          </p:cNvPr>
          <p:cNvSpPr txBox="1">
            <a:spLocks/>
          </p:cNvSpPr>
          <p:nvPr/>
        </p:nvSpPr>
        <p:spPr>
          <a:xfrm>
            <a:off x="19961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6044EC7-25E0-F804-D8A8-33D26160500E}"/>
              </a:ext>
            </a:extLst>
          </p:cNvPr>
          <p:cNvSpPr txBox="1">
            <a:spLocks/>
          </p:cNvSpPr>
          <p:nvPr/>
        </p:nvSpPr>
        <p:spPr>
          <a:xfrm>
            <a:off x="914309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6478AF9-83E4-4B31-2960-447B91D57519}"/>
              </a:ext>
            </a:extLst>
          </p:cNvPr>
          <p:cNvSpPr txBox="1">
            <a:spLocks/>
          </p:cNvSpPr>
          <p:nvPr/>
        </p:nvSpPr>
        <p:spPr>
          <a:xfrm>
            <a:off x="1062284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2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0947C7-B880-11A5-05F3-F4D44BC45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4ACF1D-CB59-8CED-DACD-F4C1494B2F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8E4F1A-99FF-856D-5A54-2A4EF68385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lapin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grignotait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tranquillement une carotte.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5F6D96-511F-A308-176D-C34B2F5A87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A242B0-38F4-B17C-3186-90CF7BA830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E3CD85-4D24-BBE2-CAE4-BD0D9610D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2720CFE-A8AC-104D-DBA4-9AB003784579}"/>
              </a:ext>
            </a:extLst>
          </p:cNvPr>
          <p:cNvSpPr txBox="1">
            <a:spLocks/>
          </p:cNvSpPr>
          <p:nvPr/>
        </p:nvSpPr>
        <p:spPr>
          <a:xfrm>
            <a:off x="3640581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53EC32-A391-5317-0A8B-761CC30C4B9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grignotait (grignoter,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lapin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lapin grignotait tranquillement une carotte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1CA96BC-7990-A023-017B-1402510EC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F1F31C83-ABA9-AEB3-D39A-B8F397076C8E}"/>
              </a:ext>
            </a:extLst>
          </p:cNvPr>
          <p:cNvSpPr txBox="1">
            <a:spLocks/>
          </p:cNvSpPr>
          <p:nvPr/>
        </p:nvSpPr>
        <p:spPr>
          <a:xfrm>
            <a:off x="38056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DFD1ED1-3614-795C-63BC-67514F326A40}"/>
              </a:ext>
            </a:extLst>
          </p:cNvPr>
          <p:cNvSpPr txBox="1">
            <a:spLocks/>
          </p:cNvSpPr>
          <p:nvPr/>
        </p:nvSpPr>
        <p:spPr>
          <a:xfrm>
            <a:off x="677257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678599-A374-F5A9-6F77-BDF655A61359}"/>
              </a:ext>
            </a:extLst>
          </p:cNvPr>
          <p:cNvSpPr txBox="1">
            <a:spLocks/>
          </p:cNvSpPr>
          <p:nvPr/>
        </p:nvSpPr>
        <p:spPr>
          <a:xfrm>
            <a:off x="104699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E144EEA-80B6-05B8-590B-6677D6EEFCF6}"/>
              </a:ext>
            </a:extLst>
          </p:cNvPr>
          <p:cNvSpPr txBox="1">
            <a:spLocks/>
          </p:cNvSpPr>
          <p:nvPr/>
        </p:nvSpPr>
        <p:spPr>
          <a:xfrm>
            <a:off x="153345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AB5C43A-FDE3-D745-19D6-C889D2C1460C}"/>
              </a:ext>
            </a:extLst>
          </p:cNvPr>
          <p:cNvSpPr txBox="1">
            <a:spLocks/>
          </p:cNvSpPr>
          <p:nvPr/>
        </p:nvSpPr>
        <p:spPr>
          <a:xfrm>
            <a:off x="19961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526AC35-FA55-7812-D3AF-45A1B54538EC}"/>
              </a:ext>
            </a:extLst>
          </p:cNvPr>
          <p:cNvSpPr txBox="1">
            <a:spLocks/>
          </p:cNvSpPr>
          <p:nvPr/>
        </p:nvSpPr>
        <p:spPr>
          <a:xfrm>
            <a:off x="914309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445D5ED-C852-F081-D170-A6B8B439C8F8}"/>
              </a:ext>
            </a:extLst>
          </p:cNvPr>
          <p:cNvSpPr txBox="1">
            <a:spLocks/>
          </p:cNvSpPr>
          <p:nvPr/>
        </p:nvSpPr>
        <p:spPr>
          <a:xfrm>
            <a:off x="1062284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1348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E4A75-2207-8597-F766-5002B504D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B32088-7799-35BD-7C5A-7F09E0EBF3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B07BD1-393D-7673-BFF3-07390CDAB8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Leyla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DC7CC2-B135-A6DF-72A4-C80E9DCC13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03F07A-45B4-84C8-ED75-B2C2B0F73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11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42753-B09E-170B-4717-4ACD391A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D338B7-3313-A7CC-4903-9EEACF4CA4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A567D7-86A6-5DD2-7388-C75C70CA83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Leyla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BCDCEC-21C0-56E9-5A9D-BB6269BE31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3FACF8-5FC7-16A5-89BB-7F89CEB35DD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80E691-0855-3450-BF0C-43CD9254F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976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EB3FB3-E78B-C313-C34F-67702375D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3D39C6-C7AA-1FBC-8D95-BCB3287477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A59D6B-8847-FF37-82DA-E85C5EB2F28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Leyla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02B640-310F-99E7-1C87-ACE72E24DF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E13256-2720-CA34-7E92-1D5274BFAB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701AA0-11A3-FF77-3C97-12BFFDB81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60F62C-637C-3A73-26EF-B44D5FA20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28763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980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90D96-1E8B-C97B-DCAB-B8A6D56FA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717C90-141C-0B2E-929F-6222AF9147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C1873F-5536-F336-CB06-DC89BF6416F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Leyla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C6A3BD-464A-C002-B1CA-7C45E5C976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3574213-0777-C97C-4211-A305B979812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82E485-9B57-3A36-DCF7-90FC19EF5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8C009BA-3822-2D58-A147-B9144075EF56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6E74B4-C65B-6119-12AB-2628EE52B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9470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0095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D37F0-1CAA-D5D1-4DF0-60970323B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BDA729-3613-50D1-D242-09B06E6D95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630BCD-7835-7FEB-366E-5960CBA5E2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Leyla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D97605C-40A1-56CA-8E86-AC48A28EB3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80D50E-EA8E-96D2-EF56-6A87F2BDB47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DE191F-4CD9-5701-B594-5FD4E3E52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36976B5-04F4-0384-A807-CF5E6FACA3FB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9EAE06F-D26D-E295-EDB7-5BD86B234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3399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011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824CF-9B22-F264-A25C-9C4F8DE8B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8D4EAA-5148-1815-C0ED-B691E84320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4047E6-5A14-D484-37C1-0DC800066E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EA87D8-20BB-D2F5-1B48-03405767B3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4524E4-E03D-9904-FA03-3602737E0B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F2239D-A0C0-FEF7-C850-AB0817669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3F49D15-2A32-7F04-CBAB-CDF69BE6ACE4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884F28-FB40-8BB7-5907-1EC2C3D8D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7989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763C172-1125-DE9F-E293-D07EA110AF27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16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5BA7C-E873-ABF8-92F9-0BFDEC139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7048B4E-C672-A7CE-A00C-7E0CFDFB1A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300601-30B6-B68C-4DD3-A682416D76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D1B73D-D1C7-8FB7-4AC1-CF67C18A81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E841B6-D62F-2E4E-942B-C37221516E3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6B81D4-05B3-C3CB-AF62-17F80661E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7C69332-6CD2-EB13-1125-F7E6A4B17213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F42114-1BAA-8C59-D4C5-0BD9784C3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070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D88E3ED-A232-90E5-69F4-29F8B202919B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61383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2DA8F-476B-18D1-795B-1E54BCD63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568021D-457E-C327-6410-BBB43E20C4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E59166-EC78-599B-2C1D-7C42E2F18F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F13344-2A5B-6662-DDF7-4879D8C88BE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21B516F-47ED-52EA-483E-3FAA97A4CD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41C8A72-8AAE-B584-4F7E-7F893D2F3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0E7C4D8-121D-35E7-CF8C-1982B2E595B1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1A3D5C-18FC-AD9B-1474-02C7A586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5188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A856581-6864-4CF1-B500-77ECAD664410}"/>
              </a:ext>
            </a:extLst>
          </p:cNvPr>
          <p:cNvSpPr txBox="1">
            <a:spLocks/>
          </p:cNvSpPr>
          <p:nvPr/>
        </p:nvSpPr>
        <p:spPr>
          <a:xfrm>
            <a:off x="125540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050CEE6-B6F7-1A6F-5E04-154B51402BB2}"/>
              </a:ext>
            </a:extLst>
          </p:cNvPr>
          <p:cNvSpPr txBox="1">
            <a:spLocks/>
          </p:cNvSpPr>
          <p:nvPr/>
        </p:nvSpPr>
        <p:spPr>
          <a:xfrm>
            <a:off x="342200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EF5B1BA-BA57-FE9D-66E6-AD0E6818896E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FA80597-A27E-7402-26ED-A59BFDB69BA2}"/>
              </a:ext>
            </a:extLst>
          </p:cNvPr>
          <p:cNvSpPr txBox="1">
            <a:spLocks/>
          </p:cNvSpPr>
          <p:nvPr/>
        </p:nvSpPr>
        <p:spPr>
          <a:xfrm>
            <a:off x="208460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DAF565D-624A-BAEB-E4FD-D33C4B25ABB3}"/>
              </a:ext>
            </a:extLst>
          </p:cNvPr>
          <p:cNvSpPr txBox="1">
            <a:spLocks/>
          </p:cNvSpPr>
          <p:nvPr/>
        </p:nvSpPr>
        <p:spPr>
          <a:xfrm>
            <a:off x="4948608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0210897-5C14-33D2-DD85-AC821B8813B7}"/>
              </a:ext>
            </a:extLst>
          </p:cNvPr>
          <p:cNvSpPr txBox="1">
            <a:spLocks/>
          </p:cNvSpPr>
          <p:nvPr/>
        </p:nvSpPr>
        <p:spPr>
          <a:xfrm>
            <a:off x="6307530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3607D15-11C2-F9CD-7A9B-5451FA2DA9AB}"/>
              </a:ext>
            </a:extLst>
          </p:cNvPr>
          <p:cNvSpPr txBox="1">
            <a:spLocks/>
          </p:cNvSpPr>
          <p:nvPr/>
        </p:nvSpPr>
        <p:spPr>
          <a:xfrm>
            <a:off x="740097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431BA3D-AB48-580C-F9AA-553E9FADBD39}"/>
              </a:ext>
            </a:extLst>
          </p:cNvPr>
          <p:cNvSpPr txBox="1">
            <a:spLocks/>
          </p:cNvSpPr>
          <p:nvPr/>
        </p:nvSpPr>
        <p:spPr>
          <a:xfrm>
            <a:off x="890011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5753EE9-C8FB-156A-CC76-D99BE5FDF94A}"/>
              </a:ext>
            </a:extLst>
          </p:cNvPr>
          <p:cNvSpPr txBox="1">
            <a:spLocks/>
          </p:cNvSpPr>
          <p:nvPr/>
        </p:nvSpPr>
        <p:spPr>
          <a:xfrm>
            <a:off x="9727520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9A5ABA5-4C31-0EDA-08BA-85D90BE6A548}"/>
              </a:ext>
            </a:extLst>
          </p:cNvPr>
          <p:cNvSpPr txBox="1">
            <a:spLocks/>
          </p:cNvSpPr>
          <p:nvPr/>
        </p:nvSpPr>
        <p:spPr>
          <a:xfrm>
            <a:off x="10609965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63942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27BDE-7EBD-5B70-E285-2A90C83C5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9F70C6-CA51-4133-DA11-D739089112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021921-47AB-4BAC-D262-61D21D6B23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62049E-2CE5-DFCE-ED5D-0975A45A55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8593DA-8958-7E3A-01B8-E0B47A3C1BA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6DC299-7827-D3DC-1639-A1A33ABC7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A25D9EE-5D0D-CEC2-DBCA-A8FB162B28C3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45156C6-08E5-5557-B215-751F23250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33784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82B903E-0A64-C2CB-3369-E76D76AEE94D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47721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2A9BF-40FA-5120-F41C-82CA08597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645795-3E1A-5B38-0CC7-B526A6D147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E682DD-795D-4772-8740-EF58ECFDE2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E47D2D-5898-683C-DB4C-4216061022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C4EE32-52D1-4E8D-2F3E-DF11DDB29AB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133FC0-1B67-54D4-8B93-F52C1F56A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C99D09-2556-3900-C2FA-63FE89665C7D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5849AB-9DAE-5F39-5E05-AD3B31B65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1873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B05A64A-847E-81F9-3FC9-EB0BB18C794F}"/>
              </a:ext>
            </a:extLst>
          </p:cNvPr>
          <p:cNvSpPr txBox="1">
            <a:spLocks/>
          </p:cNvSpPr>
          <p:nvPr/>
        </p:nvSpPr>
        <p:spPr>
          <a:xfrm>
            <a:off x="125540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5DB59D3-3148-699C-E935-E8D8B676AB45}"/>
              </a:ext>
            </a:extLst>
          </p:cNvPr>
          <p:cNvSpPr txBox="1">
            <a:spLocks/>
          </p:cNvSpPr>
          <p:nvPr/>
        </p:nvSpPr>
        <p:spPr>
          <a:xfrm>
            <a:off x="342200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6856ABD-997C-C545-BB3C-F03C4A3AFC33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4A35886-BA69-897B-8EEC-67FC3C73E42A}"/>
              </a:ext>
            </a:extLst>
          </p:cNvPr>
          <p:cNvSpPr txBox="1">
            <a:spLocks/>
          </p:cNvSpPr>
          <p:nvPr/>
        </p:nvSpPr>
        <p:spPr>
          <a:xfrm>
            <a:off x="208460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BE334F2-442C-FA0B-20FD-2745B37DBA21}"/>
              </a:ext>
            </a:extLst>
          </p:cNvPr>
          <p:cNvSpPr txBox="1">
            <a:spLocks/>
          </p:cNvSpPr>
          <p:nvPr/>
        </p:nvSpPr>
        <p:spPr>
          <a:xfrm>
            <a:off x="4948608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D3DEF77-B8E0-BD90-D3CC-75733DC72AFA}"/>
              </a:ext>
            </a:extLst>
          </p:cNvPr>
          <p:cNvSpPr txBox="1">
            <a:spLocks/>
          </p:cNvSpPr>
          <p:nvPr/>
        </p:nvSpPr>
        <p:spPr>
          <a:xfrm>
            <a:off x="6307530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D0BAF73-C685-952A-C8E9-7BC7F220C95F}"/>
              </a:ext>
            </a:extLst>
          </p:cNvPr>
          <p:cNvSpPr txBox="1">
            <a:spLocks/>
          </p:cNvSpPr>
          <p:nvPr/>
        </p:nvSpPr>
        <p:spPr>
          <a:xfrm>
            <a:off x="740097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1C7AC85-4D96-EDFF-E53B-66435CC324A7}"/>
              </a:ext>
            </a:extLst>
          </p:cNvPr>
          <p:cNvSpPr txBox="1">
            <a:spLocks/>
          </p:cNvSpPr>
          <p:nvPr/>
        </p:nvSpPr>
        <p:spPr>
          <a:xfrm>
            <a:off x="890011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A77CEDA-695D-1DB8-8AAE-96F66B0B5C81}"/>
              </a:ext>
            </a:extLst>
          </p:cNvPr>
          <p:cNvSpPr txBox="1">
            <a:spLocks/>
          </p:cNvSpPr>
          <p:nvPr/>
        </p:nvSpPr>
        <p:spPr>
          <a:xfrm>
            <a:off x="9727520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B304C67-AE87-0928-F1C0-9299689A69FE}"/>
              </a:ext>
            </a:extLst>
          </p:cNvPr>
          <p:cNvSpPr txBox="1">
            <a:spLocks/>
          </p:cNvSpPr>
          <p:nvPr/>
        </p:nvSpPr>
        <p:spPr>
          <a:xfrm>
            <a:off x="10609965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70018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E5F6E-411B-3D97-76C9-3A62969F7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9CB3C8-83AB-3316-9787-59A0DCCB01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F34FC2-25C7-2755-FE08-E3EDFAEB99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B704BC-F072-5360-2811-1C60C16833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989112-18EA-5F6F-1C0E-5E5DEFD3BC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FE4048-E30D-B250-831A-A67717A64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F679958-4F4E-67BB-A4EB-683753793923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6F343F-32BE-54EE-78DA-8EEAD9732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158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199D025-BBB5-13BB-9A74-FE1F31216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62542F6-E2A2-C78A-523A-5FDC6A1FFAEC}"/>
              </a:ext>
            </a:extLst>
          </p:cNvPr>
          <p:cNvSpPr txBox="1">
            <a:spLocks/>
          </p:cNvSpPr>
          <p:nvPr/>
        </p:nvSpPr>
        <p:spPr>
          <a:xfrm>
            <a:off x="125540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DD111B0-F7EA-0A66-BE75-E7CF16828511}"/>
              </a:ext>
            </a:extLst>
          </p:cNvPr>
          <p:cNvSpPr txBox="1">
            <a:spLocks/>
          </p:cNvSpPr>
          <p:nvPr/>
        </p:nvSpPr>
        <p:spPr>
          <a:xfrm>
            <a:off x="342200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D5B892B-9BF6-D136-7C71-91441D2A733A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9C50CE7-CA44-39A7-5B92-4AB8F381ADCC}"/>
              </a:ext>
            </a:extLst>
          </p:cNvPr>
          <p:cNvSpPr txBox="1">
            <a:spLocks/>
          </p:cNvSpPr>
          <p:nvPr/>
        </p:nvSpPr>
        <p:spPr>
          <a:xfrm>
            <a:off x="208460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B036087-61A0-B5A7-21C7-AD87A7558B06}"/>
              </a:ext>
            </a:extLst>
          </p:cNvPr>
          <p:cNvSpPr txBox="1">
            <a:spLocks/>
          </p:cNvSpPr>
          <p:nvPr/>
        </p:nvSpPr>
        <p:spPr>
          <a:xfrm>
            <a:off x="4948608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92FA40E-23A6-F85A-8647-589BF2CDD482}"/>
              </a:ext>
            </a:extLst>
          </p:cNvPr>
          <p:cNvSpPr txBox="1">
            <a:spLocks/>
          </p:cNvSpPr>
          <p:nvPr/>
        </p:nvSpPr>
        <p:spPr>
          <a:xfrm>
            <a:off x="6307530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E10D40D-DCD1-7A83-0C10-3C49B70F9DBB}"/>
              </a:ext>
            </a:extLst>
          </p:cNvPr>
          <p:cNvSpPr txBox="1">
            <a:spLocks/>
          </p:cNvSpPr>
          <p:nvPr/>
        </p:nvSpPr>
        <p:spPr>
          <a:xfrm>
            <a:off x="740097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B564497-E99C-2638-9F82-18958B710BD4}"/>
              </a:ext>
            </a:extLst>
          </p:cNvPr>
          <p:cNvSpPr txBox="1">
            <a:spLocks/>
          </p:cNvSpPr>
          <p:nvPr/>
        </p:nvSpPr>
        <p:spPr>
          <a:xfrm>
            <a:off x="890011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A5E747D-225B-49A2-D7B1-C27AFF7BF1F4}"/>
              </a:ext>
            </a:extLst>
          </p:cNvPr>
          <p:cNvSpPr txBox="1">
            <a:spLocks/>
          </p:cNvSpPr>
          <p:nvPr/>
        </p:nvSpPr>
        <p:spPr>
          <a:xfrm>
            <a:off x="9727520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0243822-E0AD-D33E-6157-1830C2145107}"/>
              </a:ext>
            </a:extLst>
          </p:cNvPr>
          <p:cNvSpPr txBox="1">
            <a:spLocks/>
          </p:cNvSpPr>
          <p:nvPr/>
        </p:nvSpPr>
        <p:spPr>
          <a:xfrm>
            <a:off x="10609965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00027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C1424-6FA8-E201-273F-B37A26ECB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41ACE-E085-2E3B-47B6-1C64F15BCB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E95B46-931E-06D9-D23C-0CBC643D44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nuit,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Leyla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yaourt dans le frigo.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9B71FA-BE92-32DF-AA3B-9466F0839C6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783D85-A94B-3C9B-FCC0-FF097593A44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4DE661-3E23-8100-8E8D-DFDF469B9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6236C2E-2C47-05BA-35AD-EB2DD58DE371}"/>
              </a:ext>
            </a:extLst>
          </p:cNvPr>
          <p:cNvSpPr txBox="1">
            <a:spLocks/>
          </p:cNvSpPr>
          <p:nvPr/>
        </p:nvSpPr>
        <p:spPr>
          <a:xfrm>
            <a:off x="4869617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444878-BFD8-388D-CB12-9D4EFA1B06C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prenait (prendre,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Leyla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La nuit, Leyla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prenait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yaourt dans le frigo.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92183E4-324D-CCC9-23D9-D6D91732A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320BD813-6C70-A700-3324-5F04470CFABB}"/>
              </a:ext>
            </a:extLst>
          </p:cNvPr>
          <p:cNvSpPr txBox="1">
            <a:spLocks/>
          </p:cNvSpPr>
          <p:nvPr/>
        </p:nvSpPr>
        <p:spPr>
          <a:xfrm>
            <a:off x="125540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479BEFD-1CA5-CD99-9B8A-82694875817C}"/>
              </a:ext>
            </a:extLst>
          </p:cNvPr>
          <p:cNvSpPr txBox="1">
            <a:spLocks/>
          </p:cNvSpPr>
          <p:nvPr/>
        </p:nvSpPr>
        <p:spPr>
          <a:xfrm>
            <a:off x="342200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ACB44F9-65A4-A24C-B3E6-E72360F799E3}"/>
              </a:ext>
            </a:extLst>
          </p:cNvPr>
          <p:cNvSpPr txBox="1">
            <a:spLocks/>
          </p:cNvSpPr>
          <p:nvPr/>
        </p:nvSpPr>
        <p:spPr>
          <a:xfrm>
            <a:off x="328359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B6E14BA-001C-B4DA-3911-F057AD7B854C}"/>
              </a:ext>
            </a:extLst>
          </p:cNvPr>
          <p:cNvSpPr txBox="1">
            <a:spLocks/>
          </p:cNvSpPr>
          <p:nvPr/>
        </p:nvSpPr>
        <p:spPr>
          <a:xfrm>
            <a:off x="208460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CC8A026-015A-44C9-7FBE-6672D6C8B677}"/>
              </a:ext>
            </a:extLst>
          </p:cNvPr>
          <p:cNvSpPr txBox="1">
            <a:spLocks/>
          </p:cNvSpPr>
          <p:nvPr/>
        </p:nvSpPr>
        <p:spPr>
          <a:xfrm>
            <a:off x="4948608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C78E6F5-EBEE-8ACB-5F2B-9154B7626EAF}"/>
              </a:ext>
            </a:extLst>
          </p:cNvPr>
          <p:cNvSpPr txBox="1">
            <a:spLocks/>
          </p:cNvSpPr>
          <p:nvPr/>
        </p:nvSpPr>
        <p:spPr>
          <a:xfrm>
            <a:off x="6307530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1A87A72-908C-C9AF-8AF5-35582842C347}"/>
              </a:ext>
            </a:extLst>
          </p:cNvPr>
          <p:cNvSpPr txBox="1">
            <a:spLocks/>
          </p:cNvSpPr>
          <p:nvPr/>
        </p:nvSpPr>
        <p:spPr>
          <a:xfrm>
            <a:off x="740097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ABAA684-B575-875D-E27A-F5E3E99E0C75}"/>
              </a:ext>
            </a:extLst>
          </p:cNvPr>
          <p:cNvSpPr txBox="1">
            <a:spLocks/>
          </p:cNvSpPr>
          <p:nvPr/>
        </p:nvSpPr>
        <p:spPr>
          <a:xfrm>
            <a:off x="890011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96CC950-BF8A-D538-23DF-0CEC363849EB}"/>
              </a:ext>
            </a:extLst>
          </p:cNvPr>
          <p:cNvSpPr txBox="1">
            <a:spLocks/>
          </p:cNvSpPr>
          <p:nvPr/>
        </p:nvSpPr>
        <p:spPr>
          <a:xfrm>
            <a:off x="9727520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8EA9702-6CEA-4EE3-4821-E7CBDDB3A3B8}"/>
              </a:ext>
            </a:extLst>
          </p:cNvPr>
          <p:cNvSpPr txBox="1">
            <a:spLocks/>
          </p:cNvSpPr>
          <p:nvPr/>
        </p:nvSpPr>
        <p:spPr>
          <a:xfrm>
            <a:off x="10609965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02657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A250B-1496-84D6-5DC2-AB0BEDE03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DC9B0A-5782-BBC4-3FE1-F7F349024C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010AF8-A7B6-BF9B-9729-23CAF5758A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visiterons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0A3DE8-1D6A-465E-B498-78E54CE4A7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6E0CF7-3E21-EB64-52F2-C0112F809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803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5E50C-8F0F-A509-0F5B-1A4F04DFF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663901-26B9-9FB8-7D1B-955824C67C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625AC3-9F4E-2A19-2FB7-950AC3D67F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visiterons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5C71DB-93D4-2C38-B8AB-98948A1016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072FFA-DEA8-6032-D14F-D0C48D0908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580818-6AD0-EA39-61B8-69B5401ED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2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36E8D-1701-A850-3A40-C982150BD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90A3B3E-DED9-CF1B-220C-49E29CE0B0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17271A-54CC-B53B-E9B9-DE8F52CF2D1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visiterons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7C85DE-A516-FA70-4A38-C958AE29F9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F7F192-7B27-DBC2-5187-97EA1316E2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A877E54-61C6-A499-C39A-68F991F29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68AA287-F109-0193-5A79-B2FF351AC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4600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285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624BC-39DB-8A52-DB0B-686514544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3FAFA6F-8AE0-9D68-1E48-0A278BEA2A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D6E404-9FA6-D7D5-F83B-D3A650520C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38DD46-7240-32EC-6C25-9E96C64751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9AD81E-DC2A-F816-BEC4-0F4744F66E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591475-45DE-26A7-35B9-DAFFF0773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228FDE6-F671-F0F2-F450-D9EB43EADD1D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F54B4C-A0AA-9415-9EF1-0BA1063E9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2558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9899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D08EE-77BC-AD9D-0964-138126479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A2BF00-4B0F-2EF0-6A81-CE0EF3F90D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866EA9-6DB5-D44D-5ACC-D6A564E0B6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159B88-0375-BE96-03E7-D47CB018552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0D5A2E-40A6-447F-BA77-25B2AD9C037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78BA9B-C035-2C0C-CC7C-4982B7C98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4BBC7B3-F14D-D8DF-4B06-3F52F0571293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17A1761-C6A7-F111-6C25-6DD964C0F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0724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495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C7D32-1A17-B475-767F-842A87D9E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019E91-1129-3D66-2A1A-262E39CAD5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25D153-BB0D-5634-EC04-50A4745005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0112A6-49B5-71C7-D1AF-63B9AEE35E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076CBB8-3991-3E38-AC9E-2923AA65E2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69CB3C-5520-3469-5D2B-504DBAD4C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DE14B0C-003E-91D0-B54E-F712415DEF34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C0D581-A7C8-6845-5025-F94EEB78F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0242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E3FC2E5-EE2B-947D-F806-5140B7DA7D17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901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8C14B-088B-B788-57CB-7FD8E1CDC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B0D32A-22CB-77D8-8EC0-ECEBCC6118B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D4BF8-943B-7F1A-6BC5-F6BB7A5069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7701C0-AC4E-AE20-AE61-D3C4E17952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248516-3B45-A3D6-DEFD-AC0CEC33245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C3978D-2E36-E2CD-3F69-8CF8A2152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51426C3-B6E9-9E1A-C8CF-F2527E8B92BB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065C23-F666-64CC-BE3D-423789FBC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8381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0CB62DA-437D-D0B5-4A4A-F59BD240D7EB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71254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AF3CC-38CB-DC36-6D88-01B6187DF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F696D1-42A6-8564-08A9-5289A563F6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3430E2-56E0-6B10-D0F6-760D7CEA64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25B0E3-86A7-5A83-52AE-AECB93EE07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926B55-413B-20E8-4E63-60AF3AA731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CBCB5F-5905-90F8-BE16-07B4A0675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0DB233-14F2-5A83-A47E-385EA81B0D6C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1A8AF1-51CE-DB57-657F-5545AB4A0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938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EA35DD7-C8F7-6D1D-C76D-1A475F483A18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03659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55151-F30E-CD6C-27AD-4DBCDF5A7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549F27-E695-1F02-3702-ECF0C014FE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B5406-7A36-467A-18FE-90193D8E326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CC8E8C-745A-9DE7-D122-3DF304E342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79A99A-B4A5-67C8-2B65-6F42A73A2F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118C89-1A32-DD23-C832-D458EEBBD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2E617CB-FB55-E040-B0F7-7DC2A90C4A64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E999CF-1A0D-08AE-3452-3F90EE42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1797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1575B03-C076-CF93-D2E2-A0F66BFE60B0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75642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1070A8-1563-5948-B6E0-5D87F3E35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5DFD40-48A4-265A-588B-1FE0CC8413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C32712-C898-9383-1548-3DCC5C6D4A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E617AA-93D7-36AA-BE39-4A6D47D70B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50881A-7491-A34B-EFE0-9508C55C47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5ECC48-2C32-10C5-30B0-538807201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3CF5106-E11B-ADC8-0534-FDDFCE9515E4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0F4B9AC-9764-B5E2-73BB-8711A73BD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52367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FD51E46E-5D8B-520F-21B7-56A5F0DF0CF9}"/>
              </a:ext>
            </a:extLst>
          </p:cNvPr>
          <p:cNvSpPr txBox="1">
            <a:spLocks/>
          </p:cNvSpPr>
          <p:nvPr/>
        </p:nvSpPr>
        <p:spPr>
          <a:xfrm>
            <a:off x="1367284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7F18CEC-B2DC-C533-A502-120637CC61E5}"/>
              </a:ext>
            </a:extLst>
          </p:cNvPr>
          <p:cNvSpPr txBox="1">
            <a:spLocks/>
          </p:cNvSpPr>
          <p:nvPr/>
        </p:nvSpPr>
        <p:spPr>
          <a:xfrm>
            <a:off x="4589813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01475A3-339D-DA52-5637-63035A78AD08}"/>
              </a:ext>
            </a:extLst>
          </p:cNvPr>
          <p:cNvSpPr txBox="1">
            <a:spLocks/>
          </p:cNvSpPr>
          <p:nvPr/>
        </p:nvSpPr>
        <p:spPr>
          <a:xfrm>
            <a:off x="3028712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1B01EFC-E4BF-A00C-9E18-D06D50035C9B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FDA8F21-6525-A3C5-FD99-F21388F21AD6}"/>
              </a:ext>
            </a:extLst>
          </p:cNvPr>
          <p:cNvSpPr txBox="1">
            <a:spLocks/>
          </p:cNvSpPr>
          <p:nvPr/>
        </p:nvSpPr>
        <p:spPr>
          <a:xfrm>
            <a:off x="5712539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FAED0CE-2793-FF86-7169-79BACB3BEC00}"/>
              </a:ext>
            </a:extLst>
          </p:cNvPr>
          <p:cNvSpPr txBox="1">
            <a:spLocks/>
          </p:cNvSpPr>
          <p:nvPr/>
        </p:nvSpPr>
        <p:spPr>
          <a:xfrm>
            <a:off x="7055239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0FDD09E-6DB2-38F9-A5D7-C485010DA20B}"/>
              </a:ext>
            </a:extLst>
          </p:cNvPr>
          <p:cNvSpPr txBox="1">
            <a:spLocks/>
          </p:cNvSpPr>
          <p:nvPr/>
        </p:nvSpPr>
        <p:spPr>
          <a:xfrm>
            <a:off x="8574318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ED2E305-2A0C-5100-E9CA-C5E113F6A22C}"/>
              </a:ext>
            </a:extLst>
          </p:cNvPr>
          <p:cNvSpPr txBox="1">
            <a:spLocks/>
          </p:cNvSpPr>
          <p:nvPr/>
        </p:nvSpPr>
        <p:spPr>
          <a:xfrm>
            <a:off x="1096847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CCE505C-49D4-91A8-1529-0C7E04B3A016}"/>
              </a:ext>
            </a:extLst>
          </p:cNvPr>
          <p:cNvSpPr txBox="1">
            <a:spLocks/>
          </p:cNvSpPr>
          <p:nvPr/>
        </p:nvSpPr>
        <p:spPr>
          <a:xfrm>
            <a:off x="1016535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08047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F64D7-23FC-9EC7-BE4D-F6FD1E9C9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B29A24-EBF6-248D-CB23-7F0CB0DED6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5F3755-F688-6381-1390-971D34F885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F6E0C1-F066-4799-E091-6DB865D8CF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EDED24-7A1D-1B37-DC23-DC398C9F0B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FBA79F-AF3A-4C50-06DE-9EF08F8C0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5A75E03-B42A-6B27-872E-7F25344C190C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4B8B12-58A2-EE40-F704-C6AD6F2EC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79641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A1AA654-7D78-88E5-A545-18D1982D8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5F3A4107-7ACA-A275-7F51-E5006EF5EE8D}"/>
              </a:ext>
            </a:extLst>
          </p:cNvPr>
          <p:cNvSpPr txBox="1">
            <a:spLocks/>
          </p:cNvSpPr>
          <p:nvPr/>
        </p:nvSpPr>
        <p:spPr>
          <a:xfrm>
            <a:off x="1367284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726B648-F902-8AE7-521E-74551E684B74}"/>
              </a:ext>
            </a:extLst>
          </p:cNvPr>
          <p:cNvSpPr txBox="1">
            <a:spLocks/>
          </p:cNvSpPr>
          <p:nvPr/>
        </p:nvSpPr>
        <p:spPr>
          <a:xfrm>
            <a:off x="4589813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F9F0BF-2EF1-D730-FD42-60182577E463}"/>
              </a:ext>
            </a:extLst>
          </p:cNvPr>
          <p:cNvSpPr txBox="1">
            <a:spLocks/>
          </p:cNvSpPr>
          <p:nvPr/>
        </p:nvSpPr>
        <p:spPr>
          <a:xfrm>
            <a:off x="3028712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77D3F97-5F40-5C4A-E02D-F4E5429C099A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98682B2-CE80-2114-7481-A5E20D9B6FC4}"/>
              </a:ext>
            </a:extLst>
          </p:cNvPr>
          <p:cNvSpPr txBox="1">
            <a:spLocks/>
          </p:cNvSpPr>
          <p:nvPr/>
        </p:nvSpPr>
        <p:spPr>
          <a:xfrm>
            <a:off x="5712539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DD87767-081B-7A49-97E0-A0906BA68310}"/>
              </a:ext>
            </a:extLst>
          </p:cNvPr>
          <p:cNvSpPr txBox="1">
            <a:spLocks/>
          </p:cNvSpPr>
          <p:nvPr/>
        </p:nvSpPr>
        <p:spPr>
          <a:xfrm>
            <a:off x="7055239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34E5C9A-4019-2B5F-07A1-BBDE5EED01B9}"/>
              </a:ext>
            </a:extLst>
          </p:cNvPr>
          <p:cNvSpPr txBox="1">
            <a:spLocks/>
          </p:cNvSpPr>
          <p:nvPr/>
        </p:nvSpPr>
        <p:spPr>
          <a:xfrm>
            <a:off x="8574318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19EBCAF-6D25-EA18-FB31-06917E868121}"/>
              </a:ext>
            </a:extLst>
          </p:cNvPr>
          <p:cNvSpPr txBox="1">
            <a:spLocks/>
          </p:cNvSpPr>
          <p:nvPr/>
        </p:nvSpPr>
        <p:spPr>
          <a:xfrm>
            <a:off x="1096847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A8448E8-84FB-10F0-2EB7-01E163AE72D3}"/>
              </a:ext>
            </a:extLst>
          </p:cNvPr>
          <p:cNvSpPr txBox="1">
            <a:spLocks/>
          </p:cNvSpPr>
          <p:nvPr/>
        </p:nvSpPr>
        <p:spPr>
          <a:xfrm>
            <a:off x="1016535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16675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0D361-AF05-382B-125D-35264B949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85FE1A-B41D-3553-A7EB-07482DF029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B69D24-E110-FDFE-8556-1BFB4200BF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visiterons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château de Chambord en mai.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9B9910-74DC-08F1-97E9-D2BE12CEA5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5C0C17-1D4E-958F-2401-978F4E263A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8D636A-32DF-AA44-C476-B06B9F08E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BEB5B2E-B298-0BAC-E2B5-927D7304636C}"/>
              </a:ext>
            </a:extLst>
          </p:cNvPr>
          <p:cNvSpPr txBox="1">
            <a:spLocks/>
          </p:cNvSpPr>
          <p:nvPr/>
        </p:nvSpPr>
        <p:spPr>
          <a:xfrm>
            <a:off x="293265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4791840-66A7-5327-A60F-73E439E6FE2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visiterons (visiter,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visiterons le château de Chambord en mai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3C1B361-1232-74C4-5D8E-2DEB44023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AF28D935-1E98-4AF3-3B0D-27DC91D91EA3}"/>
              </a:ext>
            </a:extLst>
          </p:cNvPr>
          <p:cNvSpPr txBox="1">
            <a:spLocks/>
          </p:cNvSpPr>
          <p:nvPr/>
        </p:nvSpPr>
        <p:spPr>
          <a:xfrm>
            <a:off x="1367284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78AE748-DD90-EEB4-DEFB-6BC4D30CADF4}"/>
              </a:ext>
            </a:extLst>
          </p:cNvPr>
          <p:cNvSpPr txBox="1">
            <a:spLocks/>
          </p:cNvSpPr>
          <p:nvPr/>
        </p:nvSpPr>
        <p:spPr>
          <a:xfrm>
            <a:off x="4589813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72F2135-167D-9CBE-EE76-E9E8E1C2B7DC}"/>
              </a:ext>
            </a:extLst>
          </p:cNvPr>
          <p:cNvSpPr txBox="1">
            <a:spLocks/>
          </p:cNvSpPr>
          <p:nvPr/>
        </p:nvSpPr>
        <p:spPr>
          <a:xfrm>
            <a:off x="3028712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497A2AF-9DF5-1F15-2D94-16461933BF76}"/>
              </a:ext>
            </a:extLst>
          </p:cNvPr>
          <p:cNvSpPr txBox="1">
            <a:spLocks/>
          </p:cNvSpPr>
          <p:nvPr/>
        </p:nvSpPr>
        <p:spPr>
          <a:xfrm>
            <a:off x="1238482" y="258775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2219FD2-37B0-01EB-A67C-52D5EFD35BD4}"/>
              </a:ext>
            </a:extLst>
          </p:cNvPr>
          <p:cNvSpPr txBox="1">
            <a:spLocks/>
          </p:cNvSpPr>
          <p:nvPr/>
        </p:nvSpPr>
        <p:spPr>
          <a:xfrm>
            <a:off x="5712539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47192E4-99C9-6845-377D-7680ADAA8629}"/>
              </a:ext>
            </a:extLst>
          </p:cNvPr>
          <p:cNvSpPr txBox="1">
            <a:spLocks/>
          </p:cNvSpPr>
          <p:nvPr/>
        </p:nvSpPr>
        <p:spPr>
          <a:xfrm>
            <a:off x="7055239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8809568-B739-09D4-8B1B-06FD8E78188C}"/>
              </a:ext>
            </a:extLst>
          </p:cNvPr>
          <p:cNvSpPr txBox="1">
            <a:spLocks/>
          </p:cNvSpPr>
          <p:nvPr/>
        </p:nvSpPr>
        <p:spPr>
          <a:xfrm>
            <a:off x="8574318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FD931B5-B293-2C36-9E11-4CF60F01332B}"/>
              </a:ext>
            </a:extLst>
          </p:cNvPr>
          <p:cNvSpPr txBox="1">
            <a:spLocks/>
          </p:cNvSpPr>
          <p:nvPr/>
        </p:nvSpPr>
        <p:spPr>
          <a:xfrm>
            <a:off x="1096847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9845C59-182B-118D-4061-49FE3E768C1E}"/>
              </a:ext>
            </a:extLst>
          </p:cNvPr>
          <p:cNvSpPr txBox="1">
            <a:spLocks/>
          </p:cNvSpPr>
          <p:nvPr/>
        </p:nvSpPr>
        <p:spPr>
          <a:xfrm>
            <a:off x="10165356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301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B5AE0-F0C2-6C91-7D94-472CE727E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DA1F0B-121D-D740-82D4-87F86CB9F2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737A41-6729-A25C-3E18-62CBABAF84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EBE369-896C-A9A9-345B-82C7537153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BE13AA-7C75-FF22-C31F-2BB70F864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538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48E9D-61A6-8C51-A004-C4910DDF4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AC0787-F872-37E7-DBD9-8C912C29BD2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644868-3438-B420-A503-0646937181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2D02E4-C6BC-328F-EEB3-21BE5307806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64E899-A60D-CFE2-CE3B-30523F152C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7206C2-D429-F755-A6A0-D273B20F5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7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921C2-BDEE-3480-BEFE-6C0DA3DC6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B2ED53-9936-1FD4-6269-807C9E8CA9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380BE8-EC2E-0F50-0FDF-EB03457715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675BB4-1644-2B16-93C7-C2C071A6DF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45584D-1E46-53AF-158C-504F64B92F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DB9C2C8-B9D5-11DD-9B43-084FAD52D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188FD66-918B-3D9F-F1C9-6E0C951F4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29361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B98E1-C826-0D21-120E-4A18725B1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C3AE44-23B6-88C9-C980-509B0360F5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0C8D9D-D3E0-F328-DCBF-35E4E6C1BC5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dans les escaliers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39FB33-4EFD-407A-57CF-8573170DDD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8D52B3-96D7-B7B5-ED4F-5F4B9F7873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45E2E6-DCA9-1A0C-CE7D-76F2991EB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7AAD00-9B66-4B55-61FD-0BA65B00ACE1}"/>
              </a:ext>
            </a:extLst>
          </p:cNvPr>
          <p:cNvSpPr txBox="1">
            <a:spLocks/>
          </p:cNvSpPr>
          <p:nvPr/>
        </p:nvSpPr>
        <p:spPr>
          <a:xfrm>
            <a:off x="4594305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356C93D-3826-C302-4F29-2031241D4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388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cours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290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893</TotalTime>
  <Words>2642</Words>
  <Application>Microsoft Office PowerPoint</Application>
  <PresentationFormat>Grand écran</PresentationFormat>
  <Paragraphs>590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40</cp:revision>
  <dcterms:created xsi:type="dcterms:W3CDTF">2024-11-28T14:19:02Z</dcterms:created>
  <dcterms:modified xsi:type="dcterms:W3CDTF">2025-07-01T11:44:51Z</dcterms:modified>
</cp:coreProperties>
</file>