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30" r:id="rId7"/>
    <p:sldId id="764" r:id="rId8"/>
    <p:sldId id="765" r:id="rId9"/>
    <p:sldId id="766" r:id="rId10"/>
    <p:sldId id="767" r:id="rId11"/>
    <p:sldId id="768" r:id="rId12"/>
    <p:sldId id="769" r:id="rId13"/>
    <p:sldId id="770" r:id="rId14"/>
    <p:sldId id="771" r:id="rId15"/>
    <p:sldId id="772" r:id="rId16"/>
    <p:sldId id="773" r:id="rId17"/>
    <p:sldId id="774" r:id="rId18"/>
    <p:sldId id="275" r:id="rId19"/>
    <p:sldId id="290" r:id="rId20"/>
    <p:sldId id="741" r:id="rId21"/>
    <p:sldId id="775" r:id="rId22"/>
    <p:sldId id="776" r:id="rId23"/>
    <p:sldId id="777" r:id="rId24"/>
    <p:sldId id="778" r:id="rId25"/>
    <p:sldId id="779" r:id="rId26"/>
    <p:sldId id="780" r:id="rId27"/>
    <p:sldId id="781" r:id="rId28"/>
    <p:sldId id="782" r:id="rId29"/>
    <p:sldId id="783" r:id="rId30"/>
    <p:sldId id="784" r:id="rId31"/>
    <p:sldId id="785" r:id="rId32"/>
    <p:sldId id="288" r:id="rId33"/>
    <p:sldId id="291" r:id="rId34"/>
    <p:sldId id="752" r:id="rId35"/>
    <p:sldId id="786" r:id="rId36"/>
    <p:sldId id="787" r:id="rId37"/>
    <p:sldId id="788" r:id="rId38"/>
    <p:sldId id="789" r:id="rId39"/>
    <p:sldId id="790" r:id="rId40"/>
    <p:sldId id="791" r:id="rId41"/>
    <p:sldId id="792" r:id="rId42"/>
    <p:sldId id="793" r:id="rId43"/>
    <p:sldId id="794" r:id="rId44"/>
    <p:sldId id="795" r:id="rId45"/>
    <p:sldId id="796" r:id="rId46"/>
    <p:sldId id="304" r:id="rId47"/>
    <p:sldId id="305" r:id="rId48"/>
    <p:sldId id="763" r:id="rId49"/>
    <p:sldId id="797" r:id="rId50"/>
    <p:sldId id="798" r:id="rId51"/>
    <p:sldId id="799" r:id="rId52"/>
    <p:sldId id="800" r:id="rId53"/>
    <p:sldId id="801" r:id="rId54"/>
    <p:sldId id="802" r:id="rId55"/>
    <p:sldId id="803" r:id="rId56"/>
    <p:sldId id="804" r:id="rId57"/>
    <p:sldId id="805" r:id="rId58"/>
    <p:sldId id="806" r:id="rId59"/>
    <p:sldId id="807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52A7A1-3330-56DA-46EF-FC905D4EE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7296F5-2FEA-F7A5-43AE-E2E262E5E4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2861DF-4D3B-E359-6DDA-3CF514C84B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35486A-5E0F-97B2-7C58-D2FAB2685E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A3060EC-7C34-97A6-FE37-974A1D4A25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42F310-27E7-ADFB-0237-84AC98E05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E02499D-D86F-D4C8-0D21-CB4E74FF3486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B0C11CE-2A07-1FE7-24E2-4F2FF6A81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6848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41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D35D2-53A1-7BA3-EC03-F16FEB18E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A180E1-E5BA-2408-2336-1AB1D308E0E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CA9107-40E1-7A40-ED2B-F7094455BB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E861E8-F6FC-7DB6-8D40-8592DD251E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461D08F-62E3-E981-141D-1BBC7F5120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F35B46-7B16-FB92-7076-78832AB28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2906EB5-4B67-87E5-9E38-2E1C15F4E8BE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7187B8-CF7E-BFFF-C9F5-B8F5C821C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8605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4CA3E030-69FE-0B6B-FDA4-15968EBAE469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00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2BA0E-7466-EE30-8D21-3F30E748D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7952CE0-DDF4-68BF-543E-1146CE7F0C5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C6E878-E2A9-A8D6-3899-DF09F11CEA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9FD54A-B5B9-EB8F-EEE0-CF16C7CC0F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193376-9F95-2619-21A4-36E45ABB2FA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D782F7-752D-DCE8-92F7-95F2AB55E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53056B8-08BA-28B6-22C5-C47F9DF797E3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4CDE6A-1A81-8B97-172F-D249793EB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0199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77AC0343-9705-62E7-3577-46BCDB74BE16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322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4E8B7-DED6-3B92-3B50-4E9EC20A7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6625A9-0F9E-AC38-1FD8-96B2E07DDE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0A3227-51E4-DB4D-3008-37828137C2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1C3067-0D2B-E7C4-9031-D1E570A1F29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54EB7F-1A4E-BCE4-C4AF-C5D162E833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1251745-3FB3-45A2-F091-6126B861D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999536F-FA1D-7D91-0743-3CA7ECB33E97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8563947-B2EF-59F8-3B24-25BD3EED1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7282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23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7BC90DF3-CE27-EA9F-B6E1-E4A9C6A8064A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487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93766-AC8D-3288-1053-541B5701C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970C69-54C3-4389-C1DD-47E290A927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9D229C-1A0F-7228-50F2-581EEEFB83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F7092A-DC55-8A7B-373B-5AE04B52FDC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38B808-4011-530C-DB60-20F562B86C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D10BA8-2008-4DE8-1FF3-EEFAF6D48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C5A96CF-C532-4FAA-2172-F02EDC2F8302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3F0056E-B12F-97FF-0100-6B53FFD4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9796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110708EE-7913-87E7-5A24-0FF541CF6AA1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679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2C9AB-68D9-7B40-8E5A-7A38C8FA6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CDA4D0-72D3-9667-DEC9-C25C856F7B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C2475F-D7B3-9C27-252F-9D46049A6B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130DBE-5394-2453-FCCF-065D1C9386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C8A9F17-8971-995E-A86A-687A29BE92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A5B99C3-5F75-134B-5203-994892ED2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0F281F2-27B0-8530-2C21-82CFE5E0B5BE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C1F1D4-02B0-8994-B52C-95D131DA7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5743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D6A2E26D-A55C-1B2E-4479-24AEB0140AD5}"/>
              </a:ext>
            </a:extLst>
          </p:cNvPr>
          <p:cNvSpPr txBox="1">
            <a:spLocks/>
          </p:cNvSpPr>
          <p:nvPr/>
        </p:nvSpPr>
        <p:spPr>
          <a:xfrm>
            <a:off x="216370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6A03552-D4F5-A5B8-B9B1-F380DDB8CD0B}"/>
              </a:ext>
            </a:extLst>
          </p:cNvPr>
          <p:cNvSpPr txBox="1">
            <a:spLocks/>
          </p:cNvSpPr>
          <p:nvPr/>
        </p:nvSpPr>
        <p:spPr>
          <a:xfrm>
            <a:off x="4358752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0B15E1D-8F24-2217-F81C-E273670640D8}"/>
              </a:ext>
            </a:extLst>
          </p:cNvPr>
          <p:cNvSpPr txBox="1">
            <a:spLocks/>
          </p:cNvSpPr>
          <p:nvPr/>
        </p:nvSpPr>
        <p:spPr>
          <a:xfrm>
            <a:off x="1115819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02150BC-0086-1E36-92AF-F7312BF78130}"/>
              </a:ext>
            </a:extLst>
          </p:cNvPr>
          <p:cNvSpPr txBox="1">
            <a:spLocks/>
          </p:cNvSpPr>
          <p:nvPr/>
        </p:nvSpPr>
        <p:spPr>
          <a:xfrm>
            <a:off x="315653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EBA3C72-812D-36D2-ABA8-2CAF664297C3}"/>
              </a:ext>
            </a:extLst>
          </p:cNvPr>
          <p:cNvSpPr txBox="1">
            <a:spLocks/>
          </p:cNvSpPr>
          <p:nvPr/>
        </p:nvSpPr>
        <p:spPr>
          <a:xfrm>
            <a:off x="6535450" y="175328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388D852-FA25-68C9-0937-4BF1966B9D9E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71CCCAF-6C6E-B4D7-8B87-0294612250B9}"/>
              </a:ext>
            </a:extLst>
          </p:cNvPr>
          <p:cNvSpPr txBox="1">
            <a:spLocks/>
          </p:cNvSpPr>
          <p:nvPr/>
        </p:nvSpPr>
        <p:spPr>
          <a:xfrm>
            <a:off x="8542849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DDEF6A-C129-9C9D-8778-DD8110CBC2E3}"/>
              </a:ext>
            </a:extLst>
          </p:cNvPr>
          <p:cNvSpPr txBox="1">
            <a:spLocks/>
          </p:cNvSpPr>
          <p:nvPr/>
        </p:nvSpPr>
        <p:spPr>
          <a:xfrm>
            <a:off x="93998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FD80443-3122-0199-875F-CBAC1CEA2C09}"/>
              </a:ext>
            </a:extLst>
          </p:cNvPr>
          <p:cNvSpPr txBox="1">
            <a:spLocks/>
          </p:cNvSpPr>
          <p:nvPr/>
        </p:nvSpPr>
        <p:spPr>
          <a:xfrm>
            <a:off x="1071163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4721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BE606-DF5B-ACC3-AE71-691AF67ED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139049-7C80-4F6B-CDCE-8007685446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FBD14E-A266-6990-35C8-7B8CBD669F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D08712-F248-A0AA-EC43-9CA4FD7D95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E1A2E9-40E3-A78F-A459-8EF106A6BA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F7250C-6A41-8E3F-3CD7-53BBD97B32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7C820C9-0C51-3DC4-E257-D13C965C7E98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C61A63-A008-7C27-36BB-5507BA931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0146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18DF6A7-C193-4F25-2FD9-F72BBCCD3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28162D0E-68B9-D9AF-F765-98250BC990E2}"/>
              </a:ext>
            </a:extLst>
          </p:cNvPr>
          <p:cNvSpPr txBox="1">
            <a:spLocks/>
          </p:cNvSpPr>
          <p:nvPr/>
        </p:nvSpPr>
        <p:spPr>
          <a:xfrm>
            <a:off x="216370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1B595A8-DCB4-F123-DB2C-B88E95AEDED5}"/>
              </a:ext>
            </a:extLst>
          </p:cNvPr>
          <p:cNvSpPr txBox="1">
            <a:spLocks/>
          </p:cNvSpPr>
          <p:nvPr/>
        </p:nvSpPr>
        <p:spPr>
          <a:xfrm>
            <a:off x="4358752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A7E6859-097F-00A0-C8CF-8681203ED899}"/>
              </a:ext>
            </a:extLst>
          </p:cNvPr>
          <p:cNvSpPr txBox="1">
            <a:spLocks/>
          </p:cNvSpPr>
          <p:nvPr/>
        </p:nvSpPr>
        <p:spPr>
          <a:xfrm>
            <a:off x="1115819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2409D95-3BC3-C1D7-35E1-3BC87C088E40}"/>
              </a:ext>
            </a:extLst>
          </p:cNvPr>
          <p:cNvSpPr txBox="1">
            <a:spLocks/>
          </p:cNvSpPr>
          <p:nvPr/>
        </p:nvSpPr>
        <p:spPr>
          <a:xfrm>
            <a:off x="315653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EB52B3C-1288-D682-3B62-69C47EA728C5}"/>
              </a:ext>
            </a:extLst>
          </p:cNvPr>
          <p:cNvSpPr txBox="1">
            <a:spLocks/>
          </p:cNvSpPr>
          <p:nvPr/>
        </p:nvSpPr>
        <p:spPr>
          <a:xfrm>
            <a:off x="6535450" y="175328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8E80650-4A27-8F1F-D3B9-9499DDA92857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9ABB3AD-4596-DBD4-D352-95DEEE6BA99D}"/>
              </a:ext>
            </a:extLst>
          </p:cNvPr>
          <p:cNvSpPr txBox="1">
            <a:spLocks/>
          </p:cNvSpPr>
          <p:nvPr/>
        </p:nvSpPr>
        <p:spPr>
          <a:xfrm>
            <a:off x="8542849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73D70FD-4C5A-9C37-6838-5FF866C3C699}"/>
              </a:ext>
            </a:extLst>
          </p:cNvPr>
          <p:cNvSpPr txBox="1">
            <a:spLocks/>
          </p:cNvSpPr>
          <p:nvPr/>
        </p:nvSpPr>
        <p:spPr>
          <a:xfrm>
            <a:off x="93998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D863264-B056-ADAB-D495-F28FB89D3AED}"/>
              </a:ext>
            </a:extLst>
          </p:cNvPr>
          <p:cNvSpPr txBox="1">
            <a:spLocks/>
          </p:cNvSpPr>
          <p:nvPr/>
        </p:nvSpPr>
        <p:spPr>
          <a:xfrm>
            <a:off x="1071163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6502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B5AE0-F0C2-6C91-7D94-472CE727E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DA1F0B-121D-D740-82D4-87F86CB9F2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737A41-6729-A25C-3E18-62CBABAF84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A31104-BB3F-3BE7-6034-69D3B99C41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EBE369-896C-A9A9-345B-82C7537153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BE13AA-7C75-FF22-C31F-2BB70F864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591CAD3-9C14-29A6-2975-7D48C219EBBD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CA5EBE-EEDC-85A6-5BA2-CE9E0B64F2D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Elle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Elle lisait un roman passionnant sur les oursins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F5CDBC2-54BF-672A-80A9-B9D900EF0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76495DDF-1A53-210C-5A3B-B449E21AF027}"/>
              </a:ext>
            </a:extLst>
          </p:cNvPr>
          <p:cNvSpPr txBox="1">
            <a:spLocks/>
          </p:cNvSpPr>
          <p:nvPr/>
        </p:nvSpPr>
        <p:spPr>
          <a:xfrm>
            <a:off x="2163700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9E85F5D-6F9D-EB47-F02D-A61E58921485}"/>
              </a:ext>
            </a:extLst>
          </p:cNvPr>
          <p:cNvSpPr txBox="1">
            <a:spLocks/>
          </p:cNvSpPr>
          <p:nvPr/>
        </p:nvSpPr>
        <p:spPr>
          <a:xfrm>
            <a:off x="4358752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13C8442-139D-D14F-AD2C-D644BDD18640}"/>
              </a:ext>
            </a:extLst>
          </p:cNvPr>
          <p:cNvSpPr txBox="1">
            <a:spLocks/>
          </p:cNvSpPr>
          <p:nvPr/>
        </p:nvSpPr>
        <p:spPr>
          <a:xfrm>
            <a:off x="1115819" y="17532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5B6CF09-C019-6F63-A508-A35F1E68601E}"/>
              </a:ext>
            </a:extLst>
          </p:cNvPr>
          <p:cNvSpPr txBox="1">
            <a:spLocks/>
          </p:cNvSpPr>
          <p:nvPr/>
        </p:nvSpPr>
        <p:spPr>
          <a:xfrm>
            <a:off x="315653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31A8749-59D1-B77E-399B-7D3756BCE319}"/>
              </a:ext>
            </a:extLst>
          </p:cNvPr>
          <p:cNvSpPr txBox="1">
            <a:spLocks/>
          </p:cNvSpPr>
          <p:nvPr/>
        </p:nvSpPr>
        <p:spPr>
          <a:xfrm>
            <a:off x="6535450" y="175328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5774209-7BC4-90FD-38AB-4A6488BFD172}"/>
              </a:ext>
            </a:extLst>
          </p:cNvPr>
          <p:cNvSpPr txBox="1">
            <a:spLocks/>
          </p:cNvSpPr>
          <p:nvPr/>
        </p:nvSpPr>
        <p:spPr>
          <a:xfrm>
            <a:off x="91401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0228236-11D7-2E06-CF49-07F6B7B09414}"/>
              </a:ext>
            </a:extLst>
          </p:cNvPr>
          <p:cNvSpPr txBox="1">
            <a:spLocks/>
          </p:cNvSpPr>
          <p:nvPr/>
        </p:nvSpPr>
        <p:spPr>
          <a:xfrm>
            <a:off x="8542849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2B863BE-F22A-FE00-AD79-DE0814D11E5E}"/>
              </a:ext>
            </a:extLst>
          </p:cNvPr>
          <p:cNvSpPr txBox="1">
            <a:spLocks/>
          </p:cNvSpPr>
          <p:nvPr/>
        </p:nvSpPr>
        <p:spPr>
          <a:xfrm>
            <a:off x="9399871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820F4D4-513E-D01C-2F9A-7A1CFF38F200}"/>
              </a:ext>
            </a:extLst>
          </p:cNvPr>
          <p:cNvSpPr txBox="1">
            <a:spLocks/>
          </p:cNvSpPr>
          <p:nvPr/>
        </p:nvSpPr>
        <p:spPr>
          <a:xfrm>
            <a:off x="10711636" y="175328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55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90263-C109-546E-7D43-D426C1D86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C0F563-FA05-1731-5B15-688C6C3B21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10BEE6-D3E2-E457-31D4-A539B13C78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vous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ECBD62-3FC5-BB10-8CB6-4B2E35AF9C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7A126E-537D-E57F-DFC8-C3E435F31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10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1B65A-1CB0-C32A-EF68-FCF250917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AD2F43F-C851-2032-325E-3B926D45A9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80435B-EF40-153E-9FDC-A34DC03DC90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vous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683A0F-EEF8-4D85-20D6-0408B880058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456FC2-B8D4-21F1-6F1C-4D31CD16C0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2378B9-24BF-8A81-F010-43B77BEB2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304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0C80F-BFCF-4042-AD84-2EDBD4729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9EDE93-9B9D-8484-1766-0E3921974E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EFC615-1D9D-0468-C552-F4CAB3014B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vous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878C1C-4BB0-649E-D960-9BDB070035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42BC32-C9D9-0ED3-9AA8-B3A654AC87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7503FE-308C-E8DA-6EF6-85FF2A66C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80FCF2-BAC7-35D0-6F16-3D5B59D0A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5434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59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A1F39-934E-C69C-0F25-940A9F93E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DE0E7D-627E-BFCE-37C7-4EC8C86FB6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33B641-90AA-5E17-1CCD-0F0D3E532F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vous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EB9C43-208C-0DC0-76EB-99896766A3D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5C49F6-27DB-D2BD-4BF6-EB068136BF6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BB3EE9-C284-02A4-CE06-B40C695AB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C297045-17A6-01D8-8305-A56B99FAEA23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9C392B-9BCB-F6D5-42EE-97E196BA4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44586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114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F9AFE-07B4-6342-17FA-910A9F6B7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9E5B9C-9B02-E3EA-47E9-B9438DB6C48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9B59D-3BF8-AF93-9AE8-05BA182B2FC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vous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097DB17-3538-C214-87DE-159297BC52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FDBCB4-F02D-596B-6889-F2307C0AFC5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8B9AC2-4281-C58B-67A9-0F7C8973A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148F645-E767-CA46-1492-03DC7736DE14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467702-DFCE-B4B2-2EA1-D719358B0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7283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450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28EB8-E029-8D29-0E89-072E9CAD8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5432E3-FF50-FE1C-DBAD-550FBCF39D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B72DF5-E3A7-E7BB-2E4B-887E583B3C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F8450D-D184-3B07-40DD-14F48CE613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3094A3-B9F2-C72F-EA2A-A41B090DEC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E6F892-B0B1-DFF5-2785-D3BBCEC32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2A726F4-A702-D192-7E8F-1C11EE0B4CFA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84774D-0553-5556-318F-3A7044DF3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3136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F38D45C-6C8A-6FA0-07D2-3FDE53AB3371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32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51FAC-01EC-F727-6F1A-319D4DEF1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F88B9F-777D-ABBC-811C-4BF768E3D4D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43C7BF-8B68-BE27-5A69-ACF664B41D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9CE69C-A0BD-5E6D-E239-261D95AC20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29B5FA9-02E1-E762-A6BF-9E14FCF4F4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80E080-906D-1B0D-D3BF-6A745BD82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6081744-E8F2-003B-8A50-5778F125D784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384535-8A27-B465-BFFA-7F286117B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8317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BCAB0FD-577D-451F-C35B-814F17DF7F37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479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9E1D2-4EE5-F6DF-167A-189DECFB3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B25798-3137-ADF9-76A4-E5BF06B4EE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5D9A44-762E-2B45-D021-6978D6C9A4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5B28991-AFAF-A9F6-285C-B9C335EDB2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ABBBBB5-BD8F-3777-B0D3-6271ECDFAA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325F89-5D1F-FD2E-4BB4-C8954DD71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0EBA157-44CF-D5C4-5CA7-C17A2C03B09A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4AFB1E9-C695-6CFE-C505-7FDB0C50B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6278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0C1A4B3-C3AF-95B8-2B97-8E37C155D464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3763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1B191-1F84-735C-CFFE-C4DEA1988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3105FF7-724B-29A2-E26F-CE3F2155F2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3946B0-F788-2F31-73E9-9BA5B0335D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9074E3-21E6-B36A-E736-9684D79089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634437-F507-1CA6-A115-133D8FE7049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9BF26C-5CFF-E19C-B7DA-123426772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5BF480E-7CAF-B317-3ABB-1E00554A81DB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CE08C1-11FD-7A51-118A-EB678261F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5726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EBB9CB0-017B-DEAD-59C9-D08E35E96E8F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6941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696B2-D0A3-E8DA-5643-25E6E0F82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BA2EB1A-5502-ABA2-D548-2071B01FC3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23A7DF-D3A7-4AD6-3F4A-9817DA03D0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18F731-8820-01B6-D93E-6E7C030371C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F815C6-3168-A328-BB8E-63078ED05D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49239FF-5F97-1B30-69EE-1B619929A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82D675D-45E4-3989-36E4-CA342A12F8BA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0B90D9-7447-DFA9-10B2-A9B61BAA6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2112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4D18FADD-A2DC-64F8-C343-775C862E2AF2}"/>
              </a:ext>
            </a:extLst>
          </p:cNvPr>
          <p:cNvSpPr txBox="1">
            <a:spLocks/>
          </p:cNvSpPr>
          <p:nvPr/>
        </p:nvSpPr>
        <p:spPr>
          <a:xfrm>
            <a:off x="32255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B2E8B0B-BC46-7E90-E048-66C2F7A7CD96}"/>
              </a:ext>
            </a:extLst>
          </p:cNvPr>
          <p:cNvSpPr txBox="1">
            <a:spLocks/>
          </p:cNvSpPr>
          <p:nvPr/>
        </p:nvSpPr>
        <p:spPr>
          <a:xfrm>
            <a:off x="611381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94D38EC-67F2-1CA4-3101-F970F4FE6F02}"/>
              </a:ext>
            </a:extLst>
          </p:cNvPr>
          <p:cNvSpPr txBox="1">
            <a:spLocks/>
          </p:cNvSpPr>
          <p:nvPr/>
        </p:nvSpPr>
        <p:spPr>
          <a:xfrm>
            <a:off x="136162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13D9EDC-A1C3-34F4-D623-F2237390B4AF}"/>
              </a:ext>
            </a:extLst>
          </p:cNvPr>
          <p:cNvSpPr txBox="1">
            <a:spLocks/>
          </p:cNvSpPr>
          <p:nvPr/>
        </p:nvSpPr>
        <p:spPr>
          <a:xfrm>
            <a:off x="45822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9A6DD50-F24F-5B34-3633-5A53B924C0C4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4E109A4-EE44-AE0C-F8C7-6F5214131F27}"/>
              </a:ext>
            </a:extLst>
          </p:cNvPr>
          <p:cNvSpPr txBox="1">
            <a:spLocks/>
          </p:cNvSpPr>
          <p:nvPr/>
        </p:nvSpPr>
        <p:spPr>
          <a:xfrm>
            <a:off x="22714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A75679B-13F6-6504-5F82-41C0AF2E36FB}"/>
              </a:ext>
            </a:extLst>
          </p:cNvPr>
          <p:cNvSpPr txBox="1">
            <a:spLocks/>
          </p:cNvSpPr>
          <p:nvPr/>
        </p:nvSpPr>
        <p:spPr>
          <a:xfrm>
            <a:off x="7486356" y="1760667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32F916F-8217-971E-7A2E-D5A5CCEEBB53}"/>
              </a:ext>
            </a:extLst>
          </p:cNvPr>
          <p:cNvSpPr txBox="1">
            <a:spLocks/>
          </p:cNvSpPr>
          <p:nvPr/>
        </p:nvSpPr>
        <p:spPr>
          <a:xfrm>
            <a:off x="857281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68CD33D-9652-6C01-C661-7D1F123BEEDB}"/>
              </a:ext>
            </a:extLst>
          </p:cNvPr>
          <p:cNvSpPr txBox="1">
            <a:spLocks/>
          </p:cNvSpPr>
          <p:nvPr/>
        </p:nvSpPr>
        <p:spPr>
          <a:xfrm>
            <a:off x="1029838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298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5314B-2F6A-A344-3B40-ED32F9339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6E9325-A1FD-67A3-6A65-9D8B2D2572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824F86-681C-B07D-3C48-C38A571A40D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5AD3FFB-0933-CF34-F910-E87A7B0840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C9CECF-361D-6236-3ED0-AF7ADBA4F2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9534AB-E95E-A2A4-54F8-AFF4C342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4D8C52C-A43E-B067-D63F-A0FBA75EF06B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9D4E98-620D-8B02-F4E2-1ABE5DBC6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7970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FE68EDB-0929-9C59-A996-CD5BD9EF9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67832C34-5D73-44F9-29BB-8638BA8358F4}"/>
              </a:ext>
            </a:extLst>
          </p:cNvPr>
          <p:cNvSpPr txBox="1">
            <a:spLocks/>
          </p:cNvSpPr>
          <p:nvPr/>
        </p:nvSpPr>
        <p:spPr>
          <a:xfrm>
            <a:off x="32255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98FD93F-E265-7B2D-3158-2251FD9723F0}"/>
              </a:ext>
            </a:extLst>
          </p:cNvPr>
          <p:cNvSpPr txBox="1">
            <a:spLocks/>
          </p:cNvSpPr>
          <p:nvPr/>
        </p:nvSpPr>
        <p:spPr>
          <a:xfrm>
            <a:off x="611381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379EB92-C2B9-DC11-5CEC-AEDFF732D5E1}"/>
              </a:ext>
            </a:extLst>
          </p:cNvPr>
          <p:cNvSpPr txBox="1">
            <a:spLocks/>
          </p:cNvSpPr>
          <p:nvPr/>
        </p:nvSpPr>
        <p:spPr>
          <a:xfrm>
            <a:off x="136162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B1AB42E-F3D3-6FFB-C540-15D712991BF3}"/>
              </a:ext>
            </a:extLst>
          </p:cNvPr>
          <p:cNvSpPr txBox="1">
            <a:spLocks/>
          </p:cNvSpPr>
          <p:nvPr/>
        </p:nvSpPr>
        <p:spPr>
          <a:xfrm>
            <a:off x="45822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7289ED5-71F9-B7A3-CA53-D7832219F795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8E34E3-42E7-FA5E-1F78-246A9EF0B451}"/>
              </a:ext>
            </a:extLst>
          </p:cNvPr>
          <p:cNvSpPr txBox="1">
            <a:spLocks/>
          </p:cNvSpPr>
          <p:nvPr/>
        </p:nvSpPr>
        <p:spPr>
          <a:xfrm>
            <a:off x="22714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8FC6E72-6A33-39B9-FD19-45873B60E9DD}"/>
              </a:ext>
            </a:extLst>
          </p:cNvPr>
          <p:cNvSpPr txBox="1">
            <a:spLocks/>
          </p:cNvSpPr>
          <p:nvPr/>
        </p:nvSpPr>
        <p:spPr>
          <a:xfrm>
            <a:off x="7486356" y="1760667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0E9CE9D-A5A6-C436-4221-97D7862B0342}"/>
              </a:ext>
            </a:extLst>
          </p:cNvPr>
          <p:cNvSpPr txBox="1">
            <a:spLocks/>
          </p:cNvSpPr>
          <p:nvPr/>
        </p:nvSpPr>
        <p:spPr>
          <a:xfrm>
            <a:off x="857281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4BCE67A-8081-ED65-7623-FF5EDDD42C08}"/>
              </a:ext>
            </a:extLst>
          </p:cNvPr>
          <p:cNvSpPr txBox="1">
            <a:spLocks/>
          </p:cNvSpPr>
          <p:nvPr/>
        </p:nvSpPr>
        <p:spPr>
          <a:xfrm>
            <a:off x="1029838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617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FF228-7C3B-EB03-9AC7-9DC2E6902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31FFED-E25B-557A-E3C3-CDB76C41C6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CF5D10-BD81-12CD-C5A8-77AEDD1BFD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Avec ce froid,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fermez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 vos manteaux.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DD5ACAC-EFF4-B0B1-1A9D-E8A7C7E9C4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8609D2-6C99-AA97-7F2C-04762BB80C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BC71F8-4B71-0DA8-908E-9564745A8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DDEDD7E-1782-A906-154F-647C5E5A80D5}"/>
              </a:ext>
            </a:extLst>
          </p:cNvPr>
          <p:cNvSpPr txBox="1">
            <a:spLocks/>
          </p:cNvSpPr>
          <p:nvPr/>
        </p:nvSpPr>
        <p:spPr>
          <a:xfrm>
            <a:off x="5931503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3425F62-E33C-255C-00CD-1CF4B56C7E6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fermez (fermer,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vous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Avec ce froid, vous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fermez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bien vos manteaux.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091F087-F1C5-51BA-8A82-9DBFCBD5E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6F3A2D87-67B0-6C65-4B8D-3CFCE8D7D17A}"/>
              </a:ext>
            </a:extLst>
          </p:cNvPr>
          <p:cNvSpPr txBox="1">
            <a:spLocks/>
          </p:cNvSpPr>
          <p:nvPr/>
        </p:nvSpPr>
        <p:spPr>
          <a:xfrm>
            <a:off x="32255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A4A59C0-38CF-C324-FDD4-1F95B5C83CCB}"/>
              </a:ext>
            </a:extLst>
          </p:cNvPr>
          <p:cNvSpPr txBox="1">
            <a:spLocks/>
          </p:cNvSpPr>
          <p:nvPr/>
        </p:nvSpPr>
        <p:spPr>
          <a:xfrm>
            <a:off x="611381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E978566-0616-5D7D-5ECA-FCCAA6F04BAA}"/>
              </a:ext>
            </a:extLst>
          </p:cNvPr>
          <p:cNvSpPr txBox="1">
            <a:spLocks/>
          </p:cNvSpPr>
          <p:nvPr/>
        </p:nvSpPr>
        <p:spPr>
          <a:xfrm>
            <a:off x="136162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7B087F8-781B-B120-307D-FB112AFEBBB8}"/>
              </a:ext>
            </a:extLst>
          </p:cNvPr>
          <p:cNvSpPr txBox="1">
            <a:spLocks/>
          </p:cNvSpPr>
          <p:nvPr/>
        </p:nvSpPr>
        <p:spPr>
          <a:xfrm>
            <a:off x="458221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B881412-FFB2-9626-61C0-12AAFCD48991}"/>
              </a:ext>
            </a:extLst>
          </p:cNvPr>
          <p:cNvSpPr txBox="1">
            <a:spLocks/>
          </p:cNvSpPr>
          <p:nvPr/>
        </p:nvSpPr>
        <p:spPr>
          <a:xfrm>
            <a:off x="444380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ED81807-34CC-D1F5-24E3-092AF35CA997}"/>
              </a:ext>
            </a:extLst>
          </p:cNvPr>
          <p:cNvSpPr txBox="1">
            <a:spLocks/>
          </p:cNvSpPr>
          <p:nvPr/>
        </p:nvSpPr>
        <p:spPr>
          <a:xfrm>
            <a:off x="22714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21C0344-B9D8-A6F1-1EC8-1DC4E5B76BE2}"/>
              </a:ext>
            </a:extLst>
          </p:cNvPr>
          <p:cNvSpPr txBox="1">
            <a:spLocks/>
          </p:cNvSpPr>
          <p:nvPr/>
        </p:nvSpPr>
        <p:spPr>
          <a:xfrm>
            <a:off x="7486356" y="1760667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A24402-2488-D2EE-CE03-521AAF7A39C1}"/>
              </a:ext>
            </a:extLst>
          </p:cNvPr>
          <p:cNvSpPr txBox="1">
            <a:spLocks/>
          </p:cNvSpPr>
          <p:nvPr/>
        </p:nvSpPr>
        <p:spPr>
          <a:xfrm>
            <a:off x="857281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486D25B-CB74-23BF-11B0-BFDDAA91BC43}"/>
              </a:ext>
            </a:extLst>
          </p:cNvPr>
          <p:cNvSpPr txBox="1">
            <a:spLocks/>
          </p:cNvSpPr>
          <p:nvPr/>
        </p:nvSpPr>
        <p:spPr>
          <a:xfrm>
            <a:off x="1029838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4606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0B2C6-0D7B-219B-FBE9-CBBD5A3D4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EA5A7CF-1EFB-C9E2-735A-77EFBB38C3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58BF7C-09C4-C902-CA57-934E99677F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CB496A-2B8D-E63B-BD81-6295AA0655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0BD856-3F7F-57B4-200F-4A69E469E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46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9A523-2C7A-8E1D-ED43-A79599289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DCB668-A6F9-D6F0-6113-2A1BD1D155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98DF7B-A483-8A8E-878C-10F95330CD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5E43AC-2B5E-14AC-68B7-9903E95D41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684E65-34D1-7B77-699A-0221CE08E9B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F467ED-0396-4F21-5A4C-80EED9C38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019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48BF5-9292-96B0-7FA7-880B82A76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B3EDC70-8D58-1A1E-7CB5-188382BB71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A118B8-3F8D-9546-0A16-BCDACDF948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D9C1745-59E8-303E-8295-D215BD8F0E3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CF8B146-CE14-4089-0B55-A3159E137B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4AB4FD-9E85-0629-DE5B-A7D437C3C4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B34D06-E9C7-8E95-51C7-C758B9F82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029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9076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61EC7-CEC2-844A-B9C3-C78D803FF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FF7C17-B6E3-5DC9-85E7-A93071834A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40CB6A-81F4-84D0-5D86-5AD6E705FA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nous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475B9A-3DFC-AD19-5619-2E34EC102C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C37CDB-0704-AA1C-DF60-9A10E6AF9F8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EDFDAD-06E3-E273-A652-268CE2EF6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C5ED710-D783-1FEB-7224-0A16BCB34DEB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7128CE-C42F-ABD4-6118-9A9A5F83E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6457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13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FD2E7-3202-B445-792E-CD36C89BF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56727B-FE54-698D-3967-8589DC81F9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CA4E0A-681C-910A-591E-4F70EAFE614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nous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B80012-9CF0-6E3F-47BC-CAAF0787BB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183010-DC3F-B7B7-D642-EF9417B349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E51E50-DC3C-19AB-A34B-FC4DB905D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F96D514-6708-4831-770D-91CA96135AD6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A35720-9FAB-41A8-ABB9-1526FCA44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0104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778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CB267-CA9C-15EC-9570-7603005A8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77CE9A-015E-F520-33FF-40C7EA7B1B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FCAA79-CDA6-B467-7FAA-6D0EFD7494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8D176F1-0822-0456-2CC5-EA85D6C8C8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6370FD-763B-8321-24CE-0D51E7C2CC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812A27-1BDB-B299-7C44-ADD33C210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D87BBE3-2431-55B0-F6FC-6816833CFE56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8865258-19EC-C3E2-278A-759355B0D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96969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40CDD8D-7679-7B3A-2D7F-B3D086F9189F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406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70185-0B2E-0C5E-20FA-84A2841FB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0AD4E8-C259-CD42-1C25-5E60B640D9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D64339-B1E6-214F-2DA7-398168E93F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696056-A7F2-6925-5AFB-DB8B68A1BE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A74B82-C8B9-E688-69CB-4CEC1EBC6C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0BB4E2-24A1-2218-8713-ED8FBBDF7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609BC42-7529-6081-A3E1-BBB315F6F24F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D36BDB-07A0-0935-D6A1-4DF6D8D7F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768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841A1C08-8366-A1B2-CC2F-E278AED3F787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63569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171D27-DEB7-D49D-9DD1-92A723FBE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E10852-FD01-9EE1-C584-ADE02EE706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6556F2-9B98-2125-9FC3-734A81FD80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39FAB9-12F3-2F01-44B3-E89035BC7E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30F651-5B73-B4A9-A3A3-A2C206C9EDB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50DFFA-9C33-23DD-F80E-441BC6E6E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F2C5410-E18F-AB12-2BCD-3593423701C2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6DD187-CD36-A332-BD99-74AF24388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916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C08F015-77AB-E756-B924-E27D74BB74E5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3722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EC2FE-AEDD-7EBF-44D1-EE1732A7F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357561-F9BF-D110-72F0-22CB5C90E2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E0B0E6-7D64-AC8F-7891-7F7E7646FE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C77D91-9BCA-C84D-F54B-C675056155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4ED9F1-F46D-B500-7698-C6F83B43C5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2D49C1-E3D9-C9E4-D8FB-82B6B0A1D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6FDC58B-DF42-F485-C27F-AB0233E916EF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525906-6EE0-9A69-2305-8EE637B62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621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14D77EA-510C-DE1E-4B94-1497B4293655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4855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600618-FB62-049F-4986-3BF3B39CF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E622DD1-5CA6-61E8-9382-C005B123A2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95EDD0-E883-63A5-D700-76160941BF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70E2D3-6957-9CB5-C69E-4E64148E73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871FF8-7379-741A-E0A5-7C4B74B0C4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A388A7-52FB-B3A5-E9B5-9AEF1887A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34511B0-43EE-6D48-3F4F-51867E49AD8C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BED1B2-B7E8-8814-EF70-DCEEF6F01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3973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A688436-4F32-106A-9BC2-A9C795C3A7FA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821FE3B-483D-F97C-B82B-1B7EEEF41D86}"/>
              </a:ext>
            </a:extLst>
          </p:cNvPr>
          <p:cNvSpPr txBox="1">
            <a:spLocks/>
          </p:cNvSpPr>
          <p:nvPr/>
        </p:nvSpPr>
        <p:spPr>
          <a:xfrm>
            <a:off x="50639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49AD0E8-9E38-0B48-0696-37C906EBDA63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AF3521-46D8-74ED-9532-8B57C1283231}"/>
              </a:ext>
            </a:extLst>
          </p:cNvPr>
          <p:cNvSpPr txBox="1">
            <a:spLocks/>
          </p:cNvSpPr>
          <p:nvPr/>
        </p:nvSpPr>
        <p:spPr>
          <a:xfrm>
            <a:off x="374626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83E11C8-5B5D-F66D-B8C1-80EF59CF539A}"/>
              </a:ext>
            </a:extLst>
          </p:cNvPr>
          <p:cNvSpPr txBox="1">
            <a:spLocks/>
          </p:cNvSpPr>
          <p:nvPr/>
        </p:nvSpPr>
        <p:spPr>
          <a:xfrm>
            <a:off x="616781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199BBAF-24C4-4370-E12C-79A1AE965AE2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C263275-8725-AA91-6358-945D152979C2}"/>
              </a:ext>
            </a:extLst>
          </p:cNvPr>
          <p:cNvSpPr txBox="1">
            <a:spLocks/>
          </p:cNvSpPr>
          <p:nvPr/>
        </p:nvSpPr>
        <p:spPr>
          <a:xfrm>
            <a:off x="9151122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67A274F-9B8C-D627-534A-ED6462D4E52A}"/>
              </a:ext>
            </a:extLst>
          </p:cNvPr>
          <p:cNvSpPr txBox="1">
            <a:spLocks/>
          </p:cNvSpPr>
          <p:nvPr/>
        </p:nvSpPr>
        <p:spPr>
          <a:xfrm>
            <a:off x="10645339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6409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32987-61FA-EA49-DCE9-FCFF3BE54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2A99FA-90B9-E960-64A5-96246C5C4E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5F295B-BED1-D8A4-7F8F-AFE5B521DE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F644DE-E5BA-A0D3-3DAB-722984DCF2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89C119-05D1-BE65-AB44-3DBA6F77E4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D41315-4973-1F86-69C8-82BF02313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1265E53-ABD2-6B2F-A418-CA9066E1AAB3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26ED582-AE7E-6112-ADBE-9D4A1993B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8865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3E91C63-6EB8-C842-A17D-121EE8D28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2BEF273-4F2C-AAE4-DCB1-F251DDDEDF26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314553D-12BE-CD54-E6A0-9E76E6AEEF59}"/>
              </a:ext>
            </a:extLst>
          </p:cNvPr>
          <p:cNvSpPr txBox="1">
            <a:spLocks/>
          </p:cNvSpPr>
          <p:nvPr/>
        </p:nvSpPr>
        <p:spPr>
          <a:xfrm>
            <a:off x="50639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E9855B6-CD3F-D30D-2B46-FFD1A855D14B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8393BF-F7CC-9E9B-8B6A-E097C9FB9470}"/>
              </a:ext>
            </a:extLst>
          </p:cNvPr>
          <p:cNvSpPr txBox="1">
            <a:spLocks/>
          </p:cNvSpPr>
          <p:nvPr/>
        </p:nvSpPr>
        <p:spPr>
          <a:xfrm>
            <a:off x="374626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FEC6ADC-6D8A-54C8-FC90-4AFCDE3773DA}"/>
              </a:ext>
            </a:extLst>
          </p:cNvPr>
          <p:cNvSpPr txBox="1">
            <a:spLocks/>
          </p:cNvSpPr>
          <p:nvPr/>
        </p:nvSpPr>
        <p:spPr>
          <a:xfrm>
            <a:off x="616781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278AFEE-BB37-702B-217B-B5400E3A872C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487B579-B158-0750-2DD9-3F616820803C}"/>
              </a:ext>
            </a:extLst>
          </p:cNvPr>
          <p:cNvSpPr txBox="1">
            <a:spLocks/>
          </p:cNvSpPr>
          <p:nvPr/>
        </p:nvSpPr>
        <p:spPr>
          <a:xfrm>
            <a:off x="9151122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C32C9FB-26F6-DBD0-8701-44E0B279A332}"/>
              </a:ext>
            </a:extLst>
          </p:cNvPr>
          <p:cNvSpPr txBox="1">
            <a:spLocks/>
          </p:cNvSpPr>
          <p:nvPr/>
        </p:nvSpPr>
        <p:spPr>
          <a:xfrm>
            <a:off x="10645339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61132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E4A75-2207-8597-F766-5002B504D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B32088-7799-35BD-7C5A-7F09E0EBF3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B07BD1-393D-7673-BFF3-07390CDAB8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au cinéma avec Chloé.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0B36685-10FE-69D1-ACC7-94E538B0F7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DC7CC2-B135-A6DF-72A4-C80E9DCC13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03F07A-45B4-84C8-ED75-B2C2B0F73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333D63D-5322-0CC7-95CE-FF297FF9300A}"/>
              </a:ext>
            </a:extLst>
          </p:cNvPr>
          <p:cNvSpPr txBox="1">
            <a:spLocks/>
          </p:cNvSpPr>
          <p:nvPr/>
        </p:nvSpPr>
        <p:spPr>
          <a:xfrm>
            <a:off x="4948273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B65E01-3183-19A4-513A-970A43F7F0E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Demain,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n’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irons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au cinéma avec Chloé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9675078-5F9F-7E6A-0F73-33F7250F2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1D9A198-9C7D-6F6F-1E38-CC8AEBA4A6E0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8DBB030-9291-B26C-D024-028D3D5B7DCE}"/>
              </a:ext>
            </a:extLst>
          </p:cNvPr>
          <p:cNvSpPr txBox="1">
            <a:spLocks/>
          </p:cNvSpPr>
          <p:nvPr/>
        </p:nvSpPr>
        <p:spPr>
          <a:xfrm>
            <a:off x="506399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0077802-0873-8129-0031-91D0027501F4}"/>
              </a:ext>
            </a:extLst>
          </p:cNvPr>
          <p:cNvSpPr txBox="1">
            <a:spLocks/>
          </p:cNvSpPr>
          <p:nvPr/>
        </p:nvSpPr>
        <p:spPr>
          <a:xfrm>
            <a:off x="3568728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FF81C62-E5B5-1A28-3303-D52BFC2AC638}"/>
              </a:ext>
            </a:extLst>
          </p:cNvPr>
          <p:cNvSpPr txBox="1">
            <a:spLocks/>
          </p:cNvSpPr>
          <p:nvPr/>
        </p:nvSpPr>
        <p:spPr>
          <a:xfrm>
            <a:off x="3746263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B213207-9698-6D51-C642-31A1913833C7}"/>
              </a:ext>
            </a:extLst>
          </p:cNvPr>
          <p:cNvSpPr txBox="1">
            <a:spLocks/>
          </p:cNvSpPr>
          <p:nvPr/>
        </p:nvSpPr>
        <p:spPr>
          <a:xfrm>
            <a:off x="616781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08FA5AC-B4B8-A1F3-D45F-BCE9B28288FE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10B816A-9B6C-1158-3747-29554A1D8BE1}"/>
              </a:ext>
            </a:extLst>
          </p:cNvPr>
          <p:cNvSpPr txBox="1">
            <a:spLocks/>
          </p:cNvSpPr>
          <p:nvPr/>
        </p:nvSpPr>
        <p:spPr>
          <a:xfrm>
            <a:off x="9151122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9F4F996-ADE9-C5DF-DFDC-8804411009F7}"/>
              </a:ext>
            </a:extLst>
          </p:cNvPr>
          <p:cNvSpPr txBox="1">
            <a:spLocks/>
          </p:cNvSpPr>
          <p:nvPr/>
        </p:nvSpPr>
        <p:spPr>
          <a:xfrm>
            <a:off x="10645339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56114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71306-D840-CC46-4854-ECBC85367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DD3527-0B9E-E1F2-2BAF-35FD476695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FAC0AC-1B0B-67B0-84C6-3D2CF255A2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pose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525C08-7DD5-D989-38D3-EAC7E58D8E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4D0843A-C57C-8D6B-3CF9-5AC0D8ABF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399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89D78-B057-BD9F-189B-6A6AE9D28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A4BC0D7-E5BB-DE71-DBCC-571FBCA4DB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04AE65-8ABC-B813-CCC3-F22F1C46CA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pose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5C35CC-EA0A-82DA-8DEC-D35AE8E8E1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13B494-044F-6E1A-BEEB-7640B2DCB48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F705CEB-17EF-82D8-2754-B9C2DA211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94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B7694-1C35-CFA1-9346-DD98092A8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DB7457A-60B3-5E43-BB73-DB83AA09CC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BC1D64-1BDD-9489-CA27-24143E27A2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pose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810D03-282E-8B10-911B-59E0A214BD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D0C0AF-1D98-CB61-01D5-98C80C3809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CA64ED9-577A-C891-E53F-1001B3F34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21609C-307E-4CCB-CD32-8A0381030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6019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7288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AD088-820C-9CAF-592A-1C564463A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D649B6-2DF1-0BCA-07F8-34CCCCB402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BE76C4-7158-AC81-3CAB-7C13BB5957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D81B9E9-E236-FD2A-2876-88B2440224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692DB7-D84F-6BBE-286B-E7758E5CEB4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0954DD-12FE-73C9-5A0E-1B81167FD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E87E75C-1C31-96EC-645C-53D016B6591A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4A22204-ECF8-E9A2-716D-9C5C2B969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2496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208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0CE62-AAE5-03CA-3887-6F4FD4443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18E2D9-8D90-6E02-51B3-487055EB81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3DA6EF-7FE2-6B5C-5B86-3DF23AA384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D0C87B-99FE-4D32-B967-7588349C383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2B40A9F-4B91-8A50-75B1-550EFB8EF5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25B83D-84DF-CC78-CA7B-64B4C2115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18F4468-61A9-25D8-7D7B-170593C63551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35ADFB-D48A-63A5-4747-22080851F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96722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3549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F0483-2C88-1CA9-4BC4-71A4F15F3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E3A51A-D2C2-5199-087A-1FF7757931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E4531C-87D7-FDC6-1347-C570D5B1F5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251006-780D-84EC-F84E-A64BA47965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22E229-1140-51DC-7BBD-54BB0E36425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3F5BCF-CF93-1BC3-477F-13FF17C55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CF5C66C-6940-7187-49C8-61FB8F629EDA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3909D4-1980-7E48-79CB-4E71D77BF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84899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2261548-971D-AB73-762D-9F1550C4D02B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17518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7FF8B-5240-CEEC-F0A3-77A790F32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993BBC-7BB2-A211-7B69-30D046E751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8A6CA-DA19-D2DB-7193-18991F6180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A939BD-C088-5D39-9825-C4CB1BFB6D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5AB940E-E957-9229-5C05-02026C25DD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F65A33-FF4B-66AC-5D77-D8A2004C0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2930BED-2FE2-A072-B3A2-52B215758ED0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CCE66DE-E1D0-307D-41F3-B51882786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93296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EA08DD7-E3AD-C937-4402-F84DDEB6BC5A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4894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A38EB-AC52-84DB-D4FD-60BA29D46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0A5127-6460-1F3C-1DAA-F4C3647F58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DDBABC-6AB7-EE47-92C3-494239F7BC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CD2231-051D-54F8-A7FC-04D374A11F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6CD633-6A1D-203D-8471-64F3244B2B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7C645BC-4100-17E1-9CAC-C7217860F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0C8FEF-6537-18E9-C357-627CD01CD3C0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1C07529-9856-33F9-14B2-A14CD4192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876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C275EC5-CD23-D1F0-BF8E-E71C5D9CD34B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85048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9BB44-1DE8-372E-D5FE-DD1830C8E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E4E6A0-9BB1-3700-1C96-CB760F363F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3D6738-A6CE-DE5D-14E2-641C5ACA93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A3C622-1936-99E0-396E-682E00B406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38E659-7994-16C9-2FC8-E641769721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E9A455-445D-BDAE-4F1B-34F7F2A40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82143F8-9754-ADAB-12EF-DFAC39A8DF34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99643D-2E6D-2BFA-08FC-B2C7C101A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8127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F28A67E-AA47-625E-8AA8-1BCF6B85216D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45935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79997-55C0-66C3-7392-BFD7CF1F4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640AF0-857B-2D0F-37F9-1A3D8474E9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7ED31-21AB-50CF-309B-3609DAE4B4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619CE5-F9C7-E38E-D650-FFB34F32FA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EF516D-AEE9-6908-418B-2CA85E13D5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E40F028-02C8-B537-E53B-81D95374F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2E00F4D-AD18-1D66-7BA9-7E0AAA43325C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DA6767-336E-CE15-224A-9156C9559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081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483EAEFA-7F8D-B9A4-126F-023A5064E328}"/>
              </a:ext>
            </a:extLst>
          </p:cNvPr>
          <p:cNvSpPr txBox="1">
            <a:spLocks/>
          </p:cNvSpPr>
          <p:nvPr/>
        </p:nvSpPr>
        <p:spPr>
          <a:xfrm>
            <a:off x="2419338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62B66F2-1DC0-E359-9823-063C04A0ECED}"/>
              </a:ext>
            </a:extLst>
          </p:cNvPr>
          <p:cNvSpPr txBox="1">
            <a:spLocks/>
          </p:cNvSpPr>
          <p:nvPr/>
        </p:nvSpPr>
        <p:spPr>
          <a:xfrm>
            <a:off x="5130589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0A5DDF0-6F50-F23C-C094-963702466F66}"/>
              </a:ext>
            </a:extLst>
          </p:cNvPr>
          <p:cNvSpPr txBox="1">
            <a:spLocks/>
          </p:cNvSpPr>
          <p:nvPr/>
        </p:nvSpPr>
        <p:spPr>
          <a:xfrm>
            <a:off x="3893954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0B5373C-66AF-F389-2B0A-C12E9806D838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C25E981-0AE4-E0AE-7AB0-E61627DA58D8}"/>
              </a:ext>
            </a:extLst>
          </p:cNvPr>
          <p:cNvSpPr txBox="1">
            <a:spLocks/>
          </p:cNvSpPr>
          <p:nvPr/>
        </p:nvSpPr>
        <p:spPr>
          <a:xfrm>
            <a:off x="6154990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4A82123-62C3-F84C-6DEF-3C6CCDE3F05D}"/>
              </a:ext>
            </a:extLst>
          </p:cNvPr>
          <p:cNvSpPr txBox="1">
            <a:spLocks/>
          </p:cNvSpPr>
          <p:nvPr/>
        </p:nvSpPr>
        <p:spPr>
          <a:xfrm>
            <a:off x="7153561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66E303C-E98A-6AF9-25EF-C240E596B299}"/>
              </a:ext>
            </a:extLst>
          </p:cNvPr>
          <p:cNvSpPr txBox="1">
            <a:spLocks/>
          </p:cNvSpPr>
          <p:nvPr/>
        </p:nvSpPr>
        <p:spPr>
          <a:xfrm>
            <a:off x="8082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47B2774-C6CA-08FF-9D95-3563C11EA605}"/>
              </a:ext>
            </a:extLst>
          </p:cNvPr>
          <p:cNvSpPr txBox="1">
            <a:spLocks/>
          </p:cNvSpPr>
          <p:nvPr/>
        </p:nvSpPr>
        <p:spPr>
          <a:xfrm>
            <a:off x="8844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4C21C8A-3DB2-AB9E-BBB4-ACBA2BF65E18}"/>
              </a:ext>
            </a:extLst>
          </p:cNvPr>
          <p:cNvSpPr txBox="1">
            <a:spLocks/>
          </p:cNvSpPr>
          <p:nvPr/>
        </p:nvSpPr>
        <p:spPr>
          <a:xfrm>
            <a:off x="9870387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5655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03032-1567-13EA-5F39-46C1A90E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7360EB-9270-59DD-7D3E-A88CCBB9A5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68B830-695B-96DC-14E2-4D9326F6C3C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AF888A-182A-90B4-0E3D-A18551F73B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A8865B-27C9-C6FA-9DDA-36466DC624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AE9675-46AF-47C2-7E28-CD14330B3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CC1CF14-AF3D-4626-3AA1-DEDB78F714EB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FDE44E-0824-91F6-11C2-1C116168C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4269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905EF57-4946-2BE3-9E58-825033BFB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A8D0CB0E-EE55-C89B-54A7-BC78CD412C4D}"/>
              </a:ext>
            </a:extLst>
          </p:cNvPr>
          <p:cNvSpPr txBox="1">
            <a:spLocks/>
          </p:cNvSpPr>
          <p:nvPr/>
        </p:nvSpPr>
        <p:spPr>
          <a:xfrm>
            <a:off x="2419338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7E5F2F2-4248-C360-F691-0078D1B6D05F}"/>
              </a:ext>
            </a:extLst>
          </p:cNvPr>
          <p:cNvSpPr txBox="1">
            <a:spLocks/>
          </p:cNvSpPr>
          <p:nvPr/>
        </p:nvSpPr>
        <p:spPr>
          <a:xfrm>
            <a:off x="5130589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100A249-43D1-9193-0137-18FDC20DA9BC}"/>
              </a:ext>
            </a:extLst>
          </p:cNvPr>
          <p:cNvSpPr txBox="1">
            <a:spLocks/>
          </p:cNvSpPr>
          <p:nvPr/>
        </p:nvSpPr>
        <p:spPr>
          <a:xfrm>
            <a:off x="3893954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DF79712-029E-26EB-A0C2-3D6A67273F1B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0F191A2-205D-2984-3BCF-D51349CEDA59}"/>
              </a:ext>
            </a:extLst>
          </p:cNvPr>
          <p:cNvSpPr txBox="1">
            <a:spLocks/>
          </p:cNvSpPr>
          <p:nvPr/>
        </p:nvSpPr>
        <p:spPr>
          <a:xfrm>
            <a:off x="6154990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BFC6FD4-FF74-083F-598C-1FF7445234AE}"/>
              </a:ext>
            </a:extLst>
          </p:cNvPr>
          <p:cNvSpPr txBox="1">
            <a:spLocks/>
          </p:cNvSpPr>
          <p:nvPr/>
        </p:nvSpPr>
        <p:spPr>
          <a:xfrm>
            <a:off x="7153561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43F1E8E-0C1F-48F4-AFEF-BB58A5147F2A}"/>
              </a:ext>
            </a:extLst>
          </p:cNvPr>
          <p:cNvSpPr txBox="1">
            <a:spLocks/>
          </p:cNvSpPr>
          <p:nvPr/>
        </p:nvSpPr>
        <p:spPr>
          <a:xfrm>
            <a:off x="8082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49F91F2-7D45-7BF7-59FF-0F34E890AF84}"/>
              </a:ext>
            </a:extLst>
          </p:cNvPr>
          <p:cNvSpPr txBox="1">
            <a:spLocks/>
          </p:cNvSpPr>
          <p:nvPr/>
        </p:nvSpPr>
        <p:spPr>
          <a:xfrm>
            <a:off x="8844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1059EFC-B7A2-B766-C727-D5012529FD7A}"/>
              </a:ext>
            </a:extLst>
          </p:cNvPr>
          <p:cNvSpPr txBox="1">
            <a:spLocks/>
          </p:cNvSpPr>
          <p:nvPr/>
        </p:nvSpPr>
        <p:spPr>
          <a:xfrm>
            <a:off x="9870387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80789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A250B-1496-84D6-5DC2-AB0BEDE03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DC9B0A-5782-BBC4-3FE1-F7F349024C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010AF8-A7B6-BF9B-9729-23CAF5758A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Marie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vite son sac sur la table.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7985793-CDB5-D29D-A57D-1FF7EBBF7B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0A3DE8-1D6A-465E-B498-78E54CE4A7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6E0CF7-3E21-EB64-52F2-C0112F809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455D8EC-F60A-8DC0-7077-4ECECD6A71BC}"/>
              </a:ext>
            </a:extLst>
          </p:cNvPr>
          <p:cNvSpPr txBox="1">
            <a:spLocks/>
          </p:cNvSpPr>
          <p:nvPr/>
        </p:nvSpPr>
        <p:spPr>
          <a:xfrm>
            <a:off x="375856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A146D2-D97C-C8E3-DE69-7DEA6510836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pose (poser,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Marie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Marie pose vite son sac sur la table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C5877C4-6424-1669-1272-E4373A175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61589C8B-EB3E-913D-E855-5A16A013F2CF}"/>
              </a:ext>
            </a:extLst>
          </p:cNvPr>
          <p:cNvSpPr txBox="1">
            <a:spLocks/>
          </p:cNvSpPr>
          <p:nvPr/>
        </p:nvSpPr>
        <p:spPr>
          <a:xfrm>
            <a:off x="2419338" y="174836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9317F45-CF4A-F935-6BB9-EB0B7EAB74E7}"/>
              </a:ext>
            </a:extLst>
          </p:cNvPr>
          <p:cNvSpPr txBox="1">
            <a:spLocks/>
          </p:cNvSpPr>
          <p:nvPr/>
        </p:nvSpPr>
        <p:spPr>
          <a:xfrm>
            <a:off x="5130589" y="174836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D1DEAB7-F1CB-04A7-C6B4-6B8C2C6D287E}"/>
              </a:ext>
            </a:extLst>
          </p:cNvPr>
          <p:cNvSpPr txBox="1">
            <a:spLocks/>
          </p:cNvSpPr>
          <p:nvPr/>
        </p:nvSpPr>
        <p:spPr>
          <a:xfrm>
            <a:off x="3893954" y="174836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DC5B7D7-4D7F-EEF0-50DA-8B761C7773F6}"/>
              </a:ext>
            </a:extLst>
          </p:cNvPr>
          <p:cNvSpPr txBox="1">
            <a:spLocks/>
          </p:cNvSpPr>
          <p:nvPr/>
        </p:nvSpPr>
        <p:spPr>
          <a:xfrm>
            <a:off x="225120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B2CC85E-83A7-3E63-F84B-8FB5AE01FF85}"/>
              </a:ext>
            </a:extLst>
          </p:cNvPr>
          <p:cNvSpPr txBox="1">
            <a:spLocks/>
          </p:cNvSpPr>
          <p:nvPr/>
        </p:nvSpPr>
        <p:spPr>
          <a:xfrm>
            <a:off x="6154990" y="1748368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2C9FB07-ADE1-465B-27A2-FBB7AD334A2B}"/>
              </a:ext>
            </a:extLst>
          </p:cNvPr>
          <p:cNvSpPr txBox="1">
            <a:spLocks/>
          </p:cNvSpPr>
          <p:nvPr/>
        </p:nvSpPr>
        <p:spPr>
          <a:xfrm>
            <a:off x="7153561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5F77163-409B-449D-D940-4E290FA90D8D}"/>
              </a:ext>
            </a:extLst>
          </p:cNvPr>
          <p:cNvSpPr txBox="1">
            <a:spLocks/>
          </p:cNvSpPr>
          <p:nvPr/>
        </p:nvSpPr>
        <p:spPr>
          <a:xfrm>
            <a:off x="8082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A1E998C-D607-88A7-70EA-395BFB0F57DD}"/>
              </a:ext>
            </a:extLst>
          </p:cNvPr>
          <p:cNvSpPr txBox="1">
            <a:spLocks/>
          </p:cNvSpPr>
          <p:nvPr/>
        </p:nvSpPr>
        <p:spPr>
          <a:xfrm>
            <a:off x="8844704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3829E2C-85D1-B7D4-ACA6-595D256408A9}"/>
              </a:ext>
            </a:extLst>
          </p:cNvPr>
          <p:cNvSpPr txBox="1">
            <a:spLocks/>
          </p:cNvSpPr>
          <p:nvPr/>
        </p:nvSpPr>
        <p:spPr>
          <a:xfrm>
            <a:off x="9870387" y="1748368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018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E3D4D-0DEB-5582-963D-0AF70D93C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F8392D-5E09-ADE1-CA75-2FF6A5D1CA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BB90D0-B637-3379-32FC-4D698961FC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81B643-E6A0-C2F5-ED7D-4FF474A6BB6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437C5D-C913-958D-52EE-1F4AAAC30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661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30CF1-B9B1-62AA-B3E1-FACC7C37F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24402E-9037-6EBD-04DD-142A388AA4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A469CB-FEB3-EB81-6BFF-4B4B792EBE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FB149A-9EAC-8341-1334-DEB6F9EF71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9860A8-A877-365A-1A43-1B2CAA97A70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602A3A-0110-0187-ACB3-F74C9EF4D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3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0F46E-F544-3F78-E252-3A0700F7B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F2974D-10C1-55D7-F9C7-0B92CBE8EB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87944D-8D98-8938-775D-C18667FB9A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8F149F-072C-E9EB-B74C-377EA8673A7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4D9FEA-770C-6A32-A449-60ECDBBF008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F2A1CF-2631-A754-5C2D-ABBA7598F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2CE484-CC9F-D089-405B-F72A4CE99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7302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27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188D63-28E9-3C93-8354-B1748FB86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4670E6-E508-DCEA-B44D-E243FB5F26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C70787-8386-0BD0-D8D7-B9C334E880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 roman passionnant sur les oursins.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3F84E5-CBE5-32F1-D31B-C2508B114B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376123-CAA5-FC2D-4155-C7FE00D5764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7CF50C-1D38-BAF4-B87B-3540132FA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D4E48A2-D5C9-E87E-32D6-D8B88EBF86CC}"/>
              </a:ext>
            </a:extLst>
          </p:cNvPr>
          <p:cNvSpPr txBox="1">
            <a:spLocks/>
          </p:cNvSpPr>
          <p:nvPr/>
        </p:nvSpPr>
        <p:spPr>
          <a:xfrm>
            <a:off x="206740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4CD67F4-54A4-C34E-C266-3D5DA9643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81683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lisait (lire,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384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870</TotalTime>
  <Words>2707</Words>
  <Application>Microsoft Office PowerPoint</Application>
  <PresentationFormat>Grand écran</PresentationFormat>
  <Paragraphs>587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39</cp:revision>
  <dcterms:created xsi:type="dcterms:W3CDTF">2024-11-28T14:19:02Z</dcterms:created>
  <dcterms:modified xsi:type="dcterms:W3CDTF">2025-07-01T11:44:39Z</dcterms:modified>
</cp:coreProperties>
</file>