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320" r:id="rId4"/>
    <p:sldId id="319" r:id="rId5"/>
    <p:sldId id="289" r:id="rId6"/>
    <p:sldId id="719" r:id="rId7"/>
    <p:sldId id="720" r:id="rId8"/>
    <p:sldId id="721" r:id="rId9"/>
    <p:sldId id="722" r:id="rId10"/>
    <p:sldId id="723" r:id="rId11"/>
    <p:sldId id="724" r:id="rId12"/>
    <p:sldId id="725" r:id="rId13"/>
    <p:sldId id="726" r:id="rId14"/>
    <p:sldId id="727" r:id="rId15"/>
    <p:sldId id="728" r:id="rId16"/>
    <p:sldId id="729" r:id="rId17"/>
    <p:sldId id="730" r:id="rId18"/>
    <p:sldId id="275" r:id="rId19"/>
    <p:sldId id="290" r:id="rId20"/>
    <p:sldId id="696" r:id="rId21"/>
    <p:sldId id="731" r:id="rId22"/>
    <p:sldId id="732" r:id="rId23"/>
    <p:sldId id="733" r:id="rId24"/>
    <p:sldId id="734" r:id="rId25"/>
    <p:sldId id="735" r:id="rId26"/>
    <p:sldId id="736" r:id="rId27"/>
    <p:sldId id="737" r:id="rId28"/>
    <p:sldId id="738" r:id="rId29"/>
    <p:sldId id="739" r:id="rId30"/>
    <p:sldId id="740" r:id="rId31"/>
    <p:sldId id="741" r:id="rId32"/>
    <p:sldId id="288" r:id="rId33"/>
    <p:sldId id="291" r:id="rId34"/>
    <p:sldId id="707" r:id="rId35"/>
    <p:sldId id="742" r:id="rId36"/>
    <p:sldId id="743" r:id="rId37"/>
    <p:sldId id="744" r:id="rId38"/>
    <p:sldId id="745" r:id="rId39"/>
    <p:sldId id="746" r:id="rId40"/>
    <p:sldId id="747" r:id="rId41"/>
    <p:sldId id="748" r:id="rId42"/>
    <p:sldId id="749" r:id="rId43"/>
    <p:sldId id="750" r:id="rId44"/>
    <p:sldId id="751" r:id="rId45"/>
    <p:sldId id="752" r:id="rId46"/>
    <p:sldId id="304" r:id="rId47"/>
    <p:sldId id="305" r:id="rId48"/>
    <p:sldId id="718" r:id="rId49"/>
    <p:sldId id="753" r:id="rId50"/>
    <p:sldId id="754" r:id="rId51"/>
    <p:sldId id="755" r:id="rId52"/>
    <p:sldId id="756" r:id="rId53"/>
    <p:sldId id="757" r:id="rId54"/>
    <p:sldId id="758" r:id="rId55"/>
    <p:sldId id="759" r:id="rId56"/>
    <p:sldId id="760" r:id="rId57"/>
    <p:sldId id="761" r:id="rId58"/>
    <p:sldId id="762" r:id="rId59"/>
    <p:sldId id="763" r:id="rId60"/>
    <p:sldId id="318" r:id="rId6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1E7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1110" y="30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0430A70-BAB2-1B1D-AEB7-E4DFA157740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 descr="Une image contenant Graphique, Police, symbole, logo&#10;&#10;Description générée automatiquement">
            <a:extLst>
              <a:ext uri="{FF2B5EF4-FFF2-40B4-BE49-F238E27FC236}">
                <a16:creationId xmlns:a16="http://schemas.microsoft.com/office/drawing/2014/main" id="{0BA3E640-BA40-581D-A995-B206D91F74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04" y="178306"/>
            <a:ext cx="737243" cy="6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79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norm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8E805-7BC4-3D40-A22A-1C41C96A3CBE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F5D99F2-5F38-AF02-ECD2-C9D8E5F33497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CM1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P2/S4</a:t>
            </a:r>
          </a:p>
        </p:txBody>
      </p:sp>
    </p:spTree>
    <p:extLst>
      <p:ext uri="{BB962C8B-B14F-4D97-AF65-F5344CB8AC3E}">
        <p14:creationId xmlns:p14="http://schemas.microsoft.com/office/powerpoint/2010/main" val="423398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ic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7D7D80-0936-4FED-6101-008869D0E588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C59F701-6152-5E52-CEF4-6C70CA6FCF9A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CM1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P2/S4</a:t>
            </a:r>
          </a:p>
        </p:txBody>
      </p:sp>
    </p:spTree>
    <p:extLst>
      <p:ext uri="{BB962C8B-B14F-4D97-AF65-F5344CB8AC3E}">
        <p14:creationId xmlns:p14="http://schemas.microsoft.com/office/powerpoint/2010/main" val="163194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306EA2D-8067-8176-C9CE-8CA26779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977BA9-DEAD-0AF1-985A-40D44D75C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D49F7B-BC43-AE81-6A05-07DF739BCC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E0E7A6-B89B-4AEA-8E78-84BDA4205F0E}" type="datetimeFigureOut">
              <a:rPr lang="fr-FR" smtClean="0"/>
              <a:t>01/07/2025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73005A-F7F0-0E25-7DC7-C3DA1E3C3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2FC0FD-2D13-0657-2274-89E810D7C7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598993-CF0D-40BD-9CC6-072C931968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40.png"/><Relationship Id="rId18" Type="http://schemas.openxmlformats.org/officeDocument/2006/relationships/slide" Target="slide3.xml"/><Relationship Id="rId7" Type="http://schemas.openxmlformats.org/officeDocument/2006/relationships/image" Target="../media/image20.png"/><Relationship Id="rId12" Type="http://schemas.openxmlformats.org/officeDocument/2006/relationships/slide" Target="slide33.xml"/><Relationship Id="rId17" Type="http://schemas.openxmlformats.org/officeDocument/2006/relationships/image" Target="../media/image7.png"/><Relationship Id="rId2" Type="http://schemas.openxmlformats.org/officeDocument/2006/relationships/image" Target="../media/image2.png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slide" Target="slide5.xml"/><Relationship Id="rId11" Type="http://schemas.openxmlformats.org/officeDocument/2006/relationships/image" Target="../media/image4.png"/><Relationship Id="rId15" Type="http://schemas.openxmlformats.org/officeDocument/2006/relationships/slide" Target="slide47.xml"/><Relationship Id="rId10" Type="http://schemas.openxmlformats.org/officeDocument/2006/relationships/image" Target="../media/image30.png"/><Relationship Id="rId19" Type="http://schemas.openxmlformats.org/officeDocument/2006/relationships/image" Target="../media/image70.png"/><Relationship Id="rId9" Type="http://schemas.openxmlformats.org/officeDocument/2006/relationships/slide" Target="slide19.xml"/><Relationship Id="rId1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0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FA436572-796A-E522-D82C-50B60E7185EA}"/>
              </a:ext>
            </a:extLst>
          </p:cNvPr>
          <p:cNvSpPr txBox="1">
            <a:spLocks/>
          </p:cNvSpPr>
          <p:nvPr/>
        </p:nvSpPr>
        <p:spPr>
          <a:xfrm>
            <a:off x="2477691" y="9525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chemeClr val="bg1">
                    <a:lumMod val="75000"/>
                  </a:schemeClr>
                </a:solidFill>
                <a:latin typeface="Calibri"/>
              </a:rPr>
              <a:t>Étude de la langue</a:t>
            </a: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libri"/>
              </a:rPr>
              <a:t> CM1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90D2B30-F58A-1268-3530-84E0E42371D7}"/>
              </a:ext>
            </a:extLst>
          </p:cNvPr>
          <p:cNvSpPr txBox="1">
            <a:spLocks/>
          </p:cNvSpPr>
          <p:nvPr/>
        </p:nvSpPr>
        <p:spPr>
          <a:xfrm>
            <a:off x="2477691" y="2162473"/>
            <a:ext cx="7236618" cy="12003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72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</a:rPr>
              <a:t>Étude de phrase</a:t>
            </a:r>
            <a:endParaRPr kumimoji="0" lang="fr-FR" sz="7200" b="1" i="0" u="none" strike="noStrike" kern="1200" cap="none" spc="0" normalizeH="0" baseline="0" noProof="0" dirty="0">
              <a:ln>
                <a:solidFill>
                  <a:srgbClr val="FF0000"/>
                </a:solidFill>
              </a:ln>
              <a:solidFill>
                <a:srgbClr val="FFFF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4CDCADF-2289-1A52-DBFD-224573040601}"/>
              </a:ext>
            </a:extLst>
          </p:cNvPr>
          <p:cNvSpPr txBox="1">
            <a:spLocks/>
          </p:cNvSpPr>
          <p:nvPr/>
        </p:nvSpPr>
        <p:spPr>
          <a:xfrm>
            <a:off x="2477691" y="3772198"/>
            <a:ext cx="7236618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i="1" dirty="0">
                <a:solidFill>
                  <a:schemeClr val="bg1"/>
                </a:solidFill>
                <a:latin typeface="Calibri"/>
              </a:rPr>
              <a:t>Période 2 – Semaine 4</a:t>
            </a:r>
            <a:endParaRPr kumimoji="0" lang="fr-FR" sz="54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8926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64B680-5FE8-76CE-6289-40861CCA7E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B3DE400-C3C7-8E64-37E0-075EB154A8E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510744C-1DFE-76E9-82D4-9B47766257D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vent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soufflait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fort hier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B245EA8-A115-3D1E-C958-850E9E06025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E264D5C-DBAF-645A-0D58-8CB2A92053A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C8E6154-8A48-2F08-F267-CB3F9025CC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B3259891-E496-CE87-3B44-D022BC5E68F0}"/>
              </a:ext>
            </a:extLst>
          </p:cNvPr>
          <p:cNvSpPr txBox="1">
            <a:spLocks/>
          </p:cNvSpPr>
          <p:nvPr/>
        </p:nvSpPr>
        <p:spPr>
          <a:xfrm>
            <a:off x="5636529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095BE39-6039-A683-15CF-870D31BC1C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4476665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soufflait (souffler,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41305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73C41B-9E93-FB7B-6ED1-EB90F734F7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76920F2-C038-5AF9-D9B7-2F332C372B4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3A44EB0-CACA-8380-2574-51C4D08362A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soufflait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fort hier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55649A7-2AD6-6655-CA2B-0598D34034F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CAAF0AC-EAB7-36E0-08DC-F2FA91354C7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8372674-6C20-C42B-6496-1307CFD992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151E65E3-1EBA-0CEB-1778-A7CA86B1D1D6}"/>
              </a:ext>
            </a:extLst>
          </p:cNvPr>
          <p:cNvSpPr txBox="1">
            <a:spLocks/>
          </p:cNvSpPr>
          <p:nvPr/>
        </p:nvSpPr>
        <p:spPr>
          <a:xfrm>
            <a:off x="5636529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F829E16-87ED-45E5-EFD0-76ED47BF2F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43465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soufflait (souffler,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Le vent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8" name="Sous-titre 2">
            <a:extLst>
              <a:ext uri="{FF2B5EF4-FFF2-40B4-BE49-F238E27FC236}">
                <a16:creationId xmlns:a16="http://schemas.microsoft.com/office/drawing/2014/main" id="{057AA932-15E7-F9ED-5BC0-CD011DF1F8CA}"/>
              </a:ext>
            </a:extLst>
          </p:cNvPr>
          <p:cNvSpPr txBox="1">
            <a:spLocks/>
          </p:cNvSpPr>
          <p:nvPr/>
        </p:nvSpPr>
        <p:spPr>
          <a:xfrm>
            <a:off x="3578560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43010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9FA264-83AF-A6AA-2B56-6635D81334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F533CCC-3080-9385-48C5-E7F363F0A3B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4624B78-61E1-F965-FB38-A564FA9C867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soufflait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fort hier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B8DBE41-DACE-79E3-15BF-40E91D6EA57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F2F9611-297C-6AB2-27A9-479D2DCB9E8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CCB9CD4-282E-62E4-6772-8A01BF4914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B64BB781-1C8F-DFE0-9090-620A845231B0}"/>
              </a:ext>
            </a:extLst>
          </p:cNvPr>
          <p:cNvSpPr txBox="1">
            <a:spLocks/>
          </p:cNvSpPr>
          <p:nvPr/>
        </p:nvSpPr>
        <p:spPr>
          <a:xfrm>
            <a:off x="5636529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84B76DD-741B-31DA-5237-ADEE5D7D28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5358384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soufflait (souffler,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Le vent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8" name="Sous-titre 2">
            <a:extLst>
              <a:ext uri="{FF2B5EF4-FFF2-40B4-BE49-F238E27FC236}">
                <a16:creationId xmlns:a16="http://schemas.microsoft.com/office/drawing/2014/main" id="{511D6BF2-7A8E-CF2F-1761-EDE7488AC4C4}"/>
              </a:ext>
            </a:extLst>
          </p:cNvPr>
          <p:cNvSpPr txBox="1">
            <a:spLocks/>
          </p:cNvSpPr>
          <p:nvPr/>
        </p:nvSpPr>
        <p:spPr>
          <a:xfrm>
            <a:off x="3578560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192003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5B62CF-FB0C-29DA-D239-B7E81C243F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E01B2E6-7755-1B22-D37C-C8B3F9247E2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511BEE0-7A4F-CF66-2F35-D18F7A9D1DD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soufflait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fort hier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53D99C2-1048-BCEE-C424-63554CB6399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9B91A6F-C4B0-E682-7771-78D5CD160C6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3C33C19-1777-9F9A-A06E-2771C71B65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D67994DD-9E4A-E14D-698A-FB38858DD451}"/>
              </a:ext>
            </a:extLst>
          </p:cNvPr>
          <p:cNvSpPr txBox="1">
            <a:spLocks/>
          </p:cNvSpPr>
          <p:nvPr/>
        </p:nvSpPr>
        <p:spPr>
          <a:xfrm>
            <a:off x="5636529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420FC31-8542-457D-52B5-25A35F99D0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9190237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soufflait (souffler,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Le vent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imparfait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8" name="Sous-titre 2">
            <a:extLst>
              <a:ext uri="{FF2B5EF4-FFF2-40B4-BE49-F238E27FC236}">
                <a16:creationId xmlns:a16="http://schemas.microsoft.com/office/drawing/2014/main" id="{B587697D-F1E9-3C53-04C1-692EAC3908D8}"/>
              </a:ext>
            </a:extLst>
          </p:cNvPr>
          <p:cNvSpPr txBox="1">
            <a:spLocks/>
          </p:cNvSpPr>
          <p:nvPr/>
        </p:nvSpPr>
        <p:spPr>
          <a:xfrm>
            <a:off x="3578560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178539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EDAC31-A2B5-0D7B-DD67-DA437DA7E4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FD6F39F-E8E6-1377-B75F-615B0299025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3770535-C466-92AB-9241-5DDB4FE1BE1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soufflait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fort hier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A5B1A23-212D-EA4A-011C-2C514806548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432B8C5-2106-1F41-E4D4-6123ED82BFD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26DE424-AC49-DB66-B155-903021BA53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6BB3FF95-33B3-BE01-E48A-CD243F85011A}"/>
              </a:ext>
            </a:extLst>
          </p:cNvPr>
          <p:cNvSpPr txBox="1">
            <a:spLocks/>
          </p:cNvSpPr>
          <p:nvPr/>
        </p:nvSpPr>
        <p:spPr>
          <a:xfrm>
            <a:off x="5636529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17F7000-681E-9A12-5315-9C9D5B39F0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8031292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soufflait (souffler,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Le vent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8" name="Sous-titre 2">
            <a:extLst>
              <a:ext uri="{FF2B5EF4-FFF2-40B4-BE49-F238E27FC236}">
                <a16:creationId xmlns:a16="http://schemas.microsoft.com/office/drawing/2014/main" id="{A2B55688-635D-C0A8-BD2A-CE93156ED318}"/>
              </a:ext>
            </a:extLst>
          </p:cNvPr>
          <p:cNvSpPr txBox="1">
            <a:spLocks/>
          </p:cNvSpPr>
          <p:nvPr/>
        </p:nvSpPr>
        <p:spPr>
          <a:xfrm>
            <a:off x="3578560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966515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6E0871-412B-77CF-4C34-16495D0E90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CA37D46-A370-BB2F-C94D-70E6D870F03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D89F504-DBEE-A4A1-8003-F094125A12C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soufflait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fort hier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4CD37B3-F87B-265D-A313-80EED070B9C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7FF7873-2052-96C6-CA56-F48C1843DD5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0508EBE-ACAA-158B-B833-69F7D50D5F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062DE09C-9284-66C2-1A69-E928D6CB3040}"/>
              </a:ext>
            </a:extLst>
          </p:cNvPr>
          <p:cNvSpPr txBox="1">
            <a:spLocks/>
          </p:cNvSpPr>
          <p:nvPr/>
        </p:nvSpPr>
        <p:spPr>
          <a:xfrm>
            <a:off x="5636529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DAEDD05-CC99-C7C2-3D4E-703E69CA7D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563973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soufflait (souffler,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Le vent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9" name="Sous-titre 2">
            <a:extLst>
              <a:ext uri="{FF2B5EF4-FFF2-40B4-BE49-F238E27FC236}">
                <a16:creationId xmlns:a16="http://schemas.microsoft.com/office/drawing/2014/main" id="{237298B7-B85F-2781-993E-68C29D090854}"/>
              </a:ext>
            </a:extLst>
          </p:cNvPr>
          <p:cNvSpPr txBox="1">
            <a:spLocks/>
          </p:cNvSpPr>
          <p:nvPr/>
        </p:nvSpPr>
        <p:spPr>
          <a:xfrm>
            <a:off x="4031832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B187ECE7-089C-91CF-1F1C-0A439968E27F}"/>
              </a:ext>
            </a:extLst>
          </p:cNvPr>
          <p:cNvSpPr txBox="1">
            <a:spLocks/>
          </p:cNvSpPr>
          <p:nvPr/>
        </p:nvSpPr>
        <p:spPr>
          <a:xfrm>
            <a:off x="7446088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BE6C2C1B-7A47-3F02-AA10-28C080C6E8ED}"/>
              </a:ext>
            </a:extLst>
          </p:cNvPr>
          <p:cNvSpPr txBox="1">
            <a:spLocks/>
          </p:cNvSpPr>
          <p:nvPr/>
        </p:nvSpPr>
        <p:spPr>
          <a:xfrm>
            <a:off x="3062610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FEC3D124-DD2C-6FD0-37E4-ABAC16494CB5}"/>
              </a:ext>
            </a:extLst>
          </p:cNvPr>
          <p:cNvSpPr txBox="1">
            <a:spLocks/>
          </p:cNvSpPr>
          <p:nvPr/>
        </p:nvSpPr>
        <p:spPr>
          <a:xfrm>
            <a:off x="5703092" y="176066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147E7F88-AC46-349B-4FC3-C0B9E4FE1F60}"/>
              </a:ext>
            </a:extLst>
          </p:cNvPr>
          <p:cNvSpPr txBox="1">
            <a:spLocks/>
          </p:cNvSpPr>
          <p:nvPr/>
        </p:nvSpPr>
        <p:spPr>
          <a:xfrm>
            <a:off x="8629725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485C740B-B8CB-FCD0-9DDB-13D4347755BF}"/>
              </a:ext>
            </a:extLst>
          </p:cNvPr>
          <p:cNvSpPr txBox="1">
            <a:spLocks/>
          </p:cNvSpPr>
          <p:nvPr/>
        </p:nvSpPr>
        <p:spPr>
          <a:xfrm>
            <a:off x="3578560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775552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2C4DA9-CEA4-37C7-2095-AFBD441391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5BA5382-5D9B-0B7D-1832-2DA20778820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F8D3F08-1539-9894-F9CF-0DCB64DAAF3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soufflait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fort hier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DE3E565-91C9-61D4-8A02-94A6FAFC39E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9D9CD4B-25FF-E706-062E-A14BE21CB10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négative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30D9BA7-A07F-6E37-9398-669E8C9CE3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1BE48839-B2DA-EA52-865F-9BCC31E12A46}"/>
              </a:ext>
            </a:extLst>
          </p:cNvPr>
          <p:cNvSpPr txBox="1">
            <a:spLocks/>
          </p:cNvSpPr>
          <p:nvPr/>
        </p:nvSpPr>
        <p:spPr>
          <a:xfrm>
            <a:off x="5636529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C628566-8DD7-A193-8E9D-DA1223FAF5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9016388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soufflait (souffler,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Le vent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sng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BD29F2FA-090D-2E1E-7EBE-9D465906AA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9" name="Sous-titre 2">
            <a:extLst>
              <a:ext uri="{FF2B5EF4-FFF2-40B4-BE49-F238E27FC236}">
                <a16:creationId xmlns:a16="http://schemas.microsoft.com/office/drawing/2014/main" id="{27895059-6500-99AF-1F76-23DE99777C94}"/>
              </a:ext>
            </a:extLst>
          </p:cNvPr>
          <p:cNvSpPr txBox="1">
            <a:spLocks/>
          </p:cNvSpPr>
          <p:nvPr/>
        </p:nvSpPr>
        <p:spPr>
          <a:xfrm>
            <a:off x="4031832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6A004358-B489-0CF9-8496-76AB7BF1FD54}"/>
              </a:ext>
            </a:extLst>
          </p:cNvPr>
          <p:cNvSpPr txBox="1">
            <a:spLocks/>
          </p:cNvSpPr>
          <p:nvPr/>
        </p:nvSpPr>
        <p:spPr>
          <a:xfrm>
            <a:off x="7446088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DCD000DF-C8A8-BEA7-F744-5CE0C9A4C2E8}"/>
              </a:ext>
            </a:extLst>
          </p:cNvPr>
          <p:cNvSpPr txBox="1">
            <a:spLocks/>
          </p:cNvSpPr>
          <p:nvPr/>
        </p:nvSpPr>
        <p:spPr>
          <a:xfrm>
            <a:off x="3062610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955DE8CD-705C-27CB-4723-11F3CAC23750}"/>
              </a:ext>
            </a:extLst>
          </p:cNvPr>
          <p:cNvSpPr txBox="1">
            <a:spLocks/>
          </p:cNvSpPr>
          <p:nvPr/>
        </p:nvSpPr>
        <p:spPr>
          <a:xfrm>
            <a:off x="5703092" y="176066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7F4C580E-E5B0-D9D6-DBC5-AB8FE39E8A2E}"/>
              </a:ext>
            </a:extLst>
          </p:cNvPr>
          <p:cNvSpPr txBox="1">
            <a:spLocks/>
          </p:cNvSpPr>
          <p:nvPr/>
        </p:nvSpPr>
        <p:spPr>
          <a:xfrm>
            <a:off x="8629725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1265A5E6-AD7E-6ECD-B613-D50BEA4E3AD5}"/>
              </a:ext>
            </a:extLst>
          </p:cNvPr>
          <p:cNvSpPr txBox="1">
            <a:spLocks/>
          </p:cNvSpPr>
          <p:nvPr/>
        </p:nvSpPr>
        <p:spPr>
          <a:xfrm>
            <a:off x="3578560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647317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AE3D4D-0DEB-5582-963D-0AF70D93C8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5F8392D-5E09-ADE1-CA75-2FF6A5D1CA1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4BB90D0-B637-3379-32FC-4D698961FC1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soufflait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fort hier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0475754-223B-604F-1241-C5D3DE177F3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E81B643-E6A0-C2F5-ED7D-4FF474A6BB6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négative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6437C5D-C913-958D-52EE-1F4AAAC30A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6003FA60-A022-C482-B8E9-BACA57C0CEB2}"/>
              </a:ext>
            </a:extLst>
          </p:cNvPr>
          <p:cNvSpPr txBox="1">
            <a:spLocks/>
          </p:cNvSpPr>
          <p:nvPr/>
        </p:nvSpPr>
        <p:spPr>
          <a:xfrm>
            <a:off x="5636529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7A86A0D-0F1A-F6ED-FCF3-879A41AA82C8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soufflait (souffler,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Le vent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Le vent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ne</a:t>
                      </a: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soufflait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pas</a:t>
                      </a: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fort hier ?</a:t>
                      </a:r>
                      <a:endParaRPr lang="fr-FR" sz="3100" u="sng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AE619CF7-7567-471B-B9A9-B8AC5D6A50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9" name="Sous-titre 2">
            <a:extLst>
              <a:ext uri="{FF2B5EF4-FFF2-40B4-BE49-F238E27FC236}">
                <a16:creationId xmlns:a16="http://schemas.microsoft.com/office/drawing/2014/main" id="{E0825A53-7D6C-3A24-61CC-36A643FB649C}"/>
              </a:ext>
            </a:extLst>
          </p:cNvPr>
          <p:cNvSpPr txBox="1">
            <a:spLocks/>
          </p:cNvSpPr>
          <p:nvPr/>
        </p:nvSpPr>
        <p:spPr>
          <a:xfrm>
            <a:off x="4031832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6A8230DC-8FD9-82D6-6BB4-5711C309A3D4}"/>
              </a:ext>
            </a:extLst>
          </p:cNvPr>
          <p:cNvSpPr txBox="1">
            <a:spLocks/>
          </p:cNvSpPr>
          <p:nvPr/>
        </p:nvSpPr>
        <p:spPr>
          <a:xfrm>
            <a:off x="7446088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A5DF0C6-636B-2BE8-486E-A0DE000A722A}"/>
              </a:ext>
            </a:extLst>
          </p:cNvPr>
          <p:cNvSpPr txBox="1">
            <a:spLocks/>
          </p:cNvSpPr>
          <p:nvPr/>
        </p:nvSpPr>
        <p:spPr>
          <a:xfrm>
            <a:off x="3062610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B29F0C22-532C-8101-A3C3-86C25ACFFF53}"/>
              </a:ext>
            </a:extLst>
          </p:cNvPr>
          <p:cNvSpPr txBox="1">
            <a:spLocks/>
          </p:cNvSpPr>
          <p:nvPr/>
        </p:nvSpPr>
        <p:spPr>
          <a:xfrm>
            <a:off x="5703092" y="176066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6B62F1A8-262A-F84F-0E18-0C66738B56A4}"/>
              </a:ext>
            </a:extLst>
          </p:cNvPr>
          <p:cNvSpPr txBox="1">
            <a:spLocks/>
          </p:cNvSpPr>
          <p:nvPr/>
        </p:nvSpPr>
        <p:spPr>
          <a:xfrm>
            <a:off x="8629725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990D4FD1-DDE1-C299-0B5C-21D0EDA5B376}"/>
              </a:ext>
            </a:extLst>
          </p:cNvPr>
          <p:cNvSpPr txBox="1">
            <a:spLocks/>
          </p:cNvSpPr>
          <p:nvPr/>
        </p:nvSpPr>
        <p:spPr>
          <a:xfrm>
            <a:off x="3578560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540661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95A79C-1E9F-0147-F4B6-92B842E12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92FF76E-2992-B8DF-28D2-F8BAA8F76FA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1064C37-46E0-7972-3373-A9BB072665D8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42596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94ADCA-92C9-CB0B-5171-D43EA793CB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40AF9D37-CE65-0707-20D0-609434E62699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2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554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6C19BD-FD3E-CF23-C0C4-6286622D7E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7FBBD9E6-72C3-A4B0-185C-0F552FE88291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noFill/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Sommaire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cap="small" dirty="0">
              <a:solidFill>
                <a:schemeClr val="bg1">
                  <a:lumMod val="65000"/>
                </a:schemeClr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dirty="0">
              <a:solidFill>
                <a:schemeClr val="tx1"/>
              </a:solidFill>
              <a:latin typeface="Calibri"/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Zoom de diapositive 8"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27095749"/>
                  </p:ext>
                </p:extLst>
              </p:nvPr>
            </p:nvGraphicFramePr>
            <p:xfrm>
              <a:off x="2381368" y="2290572"/>
              <a:ext cx="3048000" cy="1714500"/>
            </p:xfrm>
            <a:graphic>
              <a:graphicData uri="http://schemas.microsoft.com/office/powerpoint/2016/slidezoom">
                <pslz:sldZm>
                  <pslz:sldZmObj sldId="289" cId="914575646">
                    <pslz:zmPr id="{082072DE-2302-4190-8BC8-53DE70B12393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Zoom de diapositive 8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81368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Zoom de diapositive 10"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64474457"/>
                  </p:ext>
                </p:extLst>
              </p:nvPr>
            </p:nvGraphicFramePr>
            <p:xfrm>
              <a:off x="7599254" y="2290572"/>
              <a:ext cx="3048000" cy="1714500"/>
            </p:xfrm>
            <a:graphic>
              <a:graphicData uri="http://schemas.microsoft.com/office/powerpoint/2016/slidezoom">
                <pslz:sldZm>
                  <pslz:sldZmObj sldId="290" cId="136554696">
                    <pslz:zmPr id="{A8A12A92-C377-4DCB-B791-28B4B00CF580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Zoom de diapositive 10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599254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3" name="Zoom de diapositive 12"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04138486"/>
                  </p:ext>
                </p:extLst>
              </p:nvPr>
            </p:nvGraphicFramePr>
            <p:xfrm>
              <a:off x="2381368" y="4656582"/>
              <a:ext cx="3048000" cy="1714500"/>
            </p:xfrm>
            <a:graphic>
              <a:graphicData uri="http://schemas.microsoft.com/office/powerpoint/2016/slidezoom">
                <pslz:sldZm>
                  <pslz:sldZmObj sldId="291" cId="1922654366">
                    <pslz:zmPr id="{E5582C83-5B08-4968-96F2-7A3F6E1252BC}" returnToParent="0" transitionDur="100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3" name="Zoom de diapositive 12">
                <a:hlinkClick r:id="rId12" action="ppaction://hlinksldjump"/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381368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5" name="Zoom de diapositive 14"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71456769"/>
                  </p:ext>
                </p:extLst>
              </p:nvPr>
            </p:nvGraphicFramePr>
            <p:xfrm>
              <a:off x="7599254" y="4656582"/>
              <a:ext cx="3048000" cy="1714500"/>
            </p:xfrm>
            <a:graphic>
              <a:graphicData uri="http://schemas.microsoft.com/office/powerpoint/2016/slidezoom">
                <pslz:sldZm>
                  <pslz:sldZmObj sldId="305" cId="2113140284">
                    <pslz:zmPr id="{38D7BD4E-053E-4F73-8C31-5F91E63F370D}" returnToParent="0" transitionDur="1000">
                      <p166:blipFill xmlns:p166="http://schemas.microsoft.com/office/powerpoint/2016/6/main">
                        <a:blip r:embed="rId1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5" name="Zoom de diapositive 14">
                <a:hlinkClick r:id="rId15" action="ppaction://hlinksldjump"/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599254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Zoom de diapositive 2"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39195230"/>
                  </p:ext>
                </p:extLst>
              </p:nvPr>
            </p:nvGraphicFramePr>
            <p:xfrm>
              <a:off x="5064300" y="288036"/>
              <a:ext cx="3048000" cy="1714500"/>
            </p:xfrm>
            <a:graphic>
              <a:graphicData uri="http://schemas.microsoft.com/office/powerpoint/2016/slidezoom">
                <pslz:sldZm>
                  <pslz:sldZmObj sldId="320" cId="311991276">
                    <pslz:zmPr id="{8937E200-F89C-4A42-9F8F-E67629CFBBCD}" returnToParent="0" transitionDur="1000">
                      <p166:blipFill xmlns:p166="http://schemas.microsoft.com/office/powerpoint/2016/6/main">
                        <a:blip r:embed="rId1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Zoom de diapositive 2">
                <a:hlinkClick r:id="rId18" action="ppaction://hlinksldjump"/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064300" y="288036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0151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10E492-4B7B-B365-8EF9-08EBCB1931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362B408-8D8D-6A59-175D-B1653192322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A25C999-83BE-D606-F83A-2D6EC00D8F3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Cet oiseau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une tête très rigolote.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0FDE62D-D9C7-4C96-8478-C0C69874FBD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exclamative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0ADAED3-9CD3-6D73-A041-2549D65596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9397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FAAD8A-A6AB-954B-A9D2-D33D994AB6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3FF1BAD-FAB5-C838-F15E-249E456D992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B070DC4-AE51-7478-F1A9-0D3F540FB2A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Cet oiseau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une tête très rigolote.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E760E80-CB45-D56B-B960-04FF066D5D0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ED45BBF-DB2F-5DC4-9154-8A9B42A05A8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exclamative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E48882C-B692-1E0D-05C4-F8AC9A7E8F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4659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0E0F94-BD81-C018-6059-407D1CD1FC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6E9CB28-5EEF-BBC3-F66C-8042444AF08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5EF72D-1E52-190B-3E58-9C21DEEDBD3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Cet oiseau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une tête très rigolote.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CA47DD1-40F1-62D5-55F4-41E896FF9FC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F622112-15B7-5A4B-235E-2444CD54251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exclamative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FC6F746-E9E7-B449-E3E3-E829D174C1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66A3C54-2F73-50F4-3522-AF92B7F646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856228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0987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CA970A-DD9B-0F81-FAD9-C2B6E5C77E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09DDD4C-3158-B077-FD2B-BFB6E466C0B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AC3A1CE-032E-6E68-DFD9-FA6A1EB61DE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Cet oiseau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une tête très rigolote.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8912209-E59C-C7A0-CABF-1A4848FAF71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2987B96-E278-E346-D81C-8E6F0607C90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exclamative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A134BE4-76F0-9AB4-42C8-7BAEDDB413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34B91C94-244A-375F-0074-652332BCE165}"/>
              </a:ext>
            </a:extLst>
          </p:cNvPr>
          <p:cNvSpPr txBox="1">
            <a:spLocks/>
          </p:cNvSpPr>
          <p:nvPr/>
        </p:nvSpPr>
        <p:spPr>
          <a:xfrm>
            <a:off x="4574642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0833E52-D329-E40E-64E7-64F05BCB57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4731079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a (avoir,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27763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6A50F6-DCDE-7053-C7E9-CBA3CC9996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B305127-C9E3-925A-A990-FB9A305AFDB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65EB2FC-B253-DEB0-4946-78C59D1F7ED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Cet oiseau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une tête très rigolote.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D2531B8-5CD4-8B6D-3A55-33F6921C219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C82442F-8C69-CC89-9559-6CE50B9A744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exclamative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4100549-DBC7-4E1F-4F12-052A0A1961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FD722E9E-3915-3C34-3D54-9650F826B223}"/>
              </a:ext>
            </a:extLst>
          </p:cNvPr>
          <p:cNvSpPr txBox="1">
            <a:spLocks/>
          </p:cNvSpPr>
          <p:nvPr/>
        </p:nvSpPr>
        <p:spPr>
          <a:xfrm>
            <a:off x="4574642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6053CB3-7680-89B4-D5AA-190508EE63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779081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a (avoir,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28901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3CA37B-5EEB-13D9-8462-EECA5EF71F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F72949D-85E7-DC6F-1E91-0A818C20F07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3847143-4079-86EA-92CB-31742E7CB30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Cet oiseau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une tête très rigolote.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F08248F-9989-DD8B-E8AA-3839BB0E8D1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512E67F-3957-6C70-A6A6-858797F8025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exclamative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89265ED-46B3-F3AA-2053-9072192861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B985E66D-57C0-8757-ED84-52AA5DD6AD4D}"/>
              </a:ext>
            </a:extLst>
          </p:cNvPr>
          <p:cNvSpPr txBox="1">
            <a:spLocks/>
          </p:cNvSpPr>
          <p:nvPr/>
        </p:nvSpPr>
        <p:spPr>
          <a:xfrm>
            <a:off x="4574642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D248276-93AB-ECCE-5CDD-EB86F85C47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5726682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a (avoir,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Cet oiseau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334981EF-AF11-0A36-9001-5E73AE0666DB}"/>
              </a:ext>
            </a:extLst>
          </p:cNvPr>
          <p:cNvSpPr txBox="1">
            <a:spLocks/>
          </p:cNvSpPr>
          <p:nvPr/>
        </p:nvSpPr>
        <p:spPr>
          <a:xfrm>
            <a:off x="3008293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429401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A412CD-10E1-A3AF-C03D-A24DAF988A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8983673-38F0-DBD1-A2A3-2DCB42B5CA8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5221E62-2592-39CA-FBAB-E58A73B5914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Cet oiseau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une tête très rigolote.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B43D830-32DC-3D4F-D67F-9390C23F56A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0713490-E0C8-14C9-BBB7-0D211813EE6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exclamative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B6F0A77-138D-DA05-4606-5636A0A46E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7CFB1B68-7374-104B-9367-F101AEFF8FA6}"/>
              </a:ext>
            </a:extLst>
          </p:cNvPr>
          <p:cNvSpPr txBox="1">
            <a:spLocks/>
          </p:cNvSpPr>
          <p:nvPr/>
        </p:nvSpPr>
        <p:spPr>
          <a:xfrm>
            <a:off x="4574642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02569D6-43C3-B9DF-9906-C01039E334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6229169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a (avoir,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Cet oiseau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21104793-55D7-2215-320C-E13CA72764CC}"/>
              </a:ext>
            </a:extLst>
          </p:cNvPr>
          <p:cNvSpPr txBox="1">
            <a:spLocks/>
          </p:cNvSpPr>
          <p:nvPr/>
        </p:nvSpPr>
        <p:spPr>
          <a:xfrm>
            <a:off x="3008293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317776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D77593-D8E4-7AE6-160B-2CB004A0D3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AE2BC25-C7BC-885F-B32F-D0136C65D4D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E6D1367-96D2-2564-B95F-A69D4F5250A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Cet oiseau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une tête très rigolote.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6C048C9-5A30-8A94-4B6F-C978CEDD941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486A829-0A1D-8393-2F21-C9657DC487D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exclamative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E7D532B-82FA-44B1-4FFD-3ADB4F5A1A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DE268832-9402-7C32-8934-75EFF658BC42}"/>
              </a:ext>
            </a:extLst>
          </p:cNvPr>
          <p:cNvSpPr txBox="1">
            <a:spLocks/>
          </p:cNvSpPr>
          <p:nvPr/>
        </p:nvSpPr>
        <p:spPr>
          <a:xfrm>
            <a:off x="4574642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C15D12D-CB71-7A35-2822-08ED82C7A1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7169817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a (avoir,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Cet oiseau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AAE91A02-67F1-5680-466E-B3F45240A3AA}"/>
              </a:ext>
            </a:extLst>
          </p:cNvPr>
          <p:cNvSpPr txBox="1">
            <a:spLocks/>
          </p:cNvSpPr>
          <p:nvPr/>
        </p:nvSpPr>
        <p:spPr>
          <a:xfrm>
            <a:off x="3008293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425038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171FF0-D407-D39F-3378-1A7077A7E8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F99D725-4695-5447-8802-25C0D7DF700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8F47E0E-30AB-2336-89C0-97EFD85E398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Cet oiseau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une tête très rigolote.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A02CA52-BB64-5C11-29E3-199FC273D43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DB4E6EB-77AF-58CA-8B67-F372A3253D7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exclamative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35EDC34-8550-7C75-AD77-479E341521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3163B40A-E750-B725-39AB-13A501DDC382}"/>
              </a:ext>
            </a:extLst>
          </p:cNvPr>
          <p:cNvSpPr txBox="1">
            <a:spLocks/>
          </p:cNvSpPr>
          <p:nvPr/>
        </p:nvSpPr>
        <p:spPr>
          <a:xfrm>
            <a:off x="4574642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473CD7B-F58F-BF3C-6D81-6138AA56A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2956674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a (avoir,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Cet oiseau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695797E6-D514-B990-C007-21FBEB8902D4}"/>
              </a:ext>
            </a:extLst>
          </p:cNvPr>
          <p:cNvSpPr txBox="1">
            <a:spLocks/>
          </p:cNvSpPr>
          <p:nvPr/>
        </p:nvSpPr>
        <p:spPr>
          <a:xfrm>
            <a:off x="3008293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062301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639FC2-B484-3E61-38AC-C63D6A29AB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32B844E-7EB7-4636-6C33-4B6C4AB066D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3E204CD-EACD-8DF0-E216-2D040823687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Cet oiseau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une tête très rigolote.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CEFD792-D4EC-0EA4-9A41-5C20B760ECE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2DBAA91-5689-EF4B-1FAF-87E2BFFBD67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exclamative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5749FEC-834E-E553-D8E7-0A11E09FE3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BB060DB8-C786-A76A-166A-1676C72DAD77}"/>
              </a:ext>
            </a:extLst>
          </p:cNvPr>
          <p:cNvSpPr txBox="1">
            <a:spLocks/>
          </p:cNvSpPr>
          <p:nvPr/>
        </p:nvSpPr>
        <p:spPr>
          <a:xfrm>
            <a:off x="4574642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6663587-9290-C699-377B-7F7F650C09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8848054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a (avoir,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Cet oiseau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9" name="Sous-titre 2">
            <a:extLst>
              <a:ext uri="{FF2B5EF4-FFF2-40B4-BE49-F238E27FC236}">
                <a16:creationId xmlns:a16="http://schemas.microsoft.com/office/drawing/2014/main" id="{A416EE49-CA07-8F54-46DE-B19CD0A0301D}"/>
              </a:ext>
            </a:extLst>
          </p:cNvPr>
          <p:cNvSpPr txBox="1">
            <a:spLocks/>
          </p:cNvSpPr>
          <p:nvPr/>
        </p:nvSpPr>
        <p:spPr>
          <a:xfrm>
            <a:off x="4720094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E334C584-6B9A-DB90-B719-01964BDF24E2}"/>
              </a:ext>
            </a:extLst>
          </p:cNvPr>
          <p:cNvSpPr txBox="1">
            <a:spLocks/>
          </p:cNvSpPr>
          <p:nvPr/>
        </p:nvSpPr>
        <p:spPr>
          <a:xfrm>
            <a:off x="6625094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0C2F5DAA-A08C-951B-698D-AB2328D7DD0E}"/>
              </a:ext>
            </a:extLst>
          </p:cNvPr>
          <p:cNvSpPr txBox="1">
            <a:spLocks/>
          </p:cNvSpPr>
          <p:nvPr/>
        </p:nvSpPr>
        <p:spPr>
          <a:xfrm>
            <a:off x="2197369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2A9DBE38-2354-B540-78A1-A74C54671146}"/>
              </a:ext>
            </a:extLst>
          </p:cNvPr>
          <p:cNvSpPr txBox="1">
            <a:spLocks/>
          </p:cNvSpPr>
          <p:nvPr/>
        </p:nvSpPr>
        <p:spPr>
          <a:xfrm>
            <a:off x="5417955" y="176066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1CCB76F5-E029-299C-76A9-BEF856FB3319}"/>
              </a:ext>
            </a:extLst>
          </p:cNvPr>
          <p:cNvSpPr txBox="1">
            <a:spLocks/>
          </p:cNvSpPr>
          <p:nvPr/>
        </p:nvSpPr>
        <p:spPr>
          <a:xfrm>
            <a:off x="3008293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F8693074-37EB-2914-C7A8-40734AA12908}"/>
              </a:ext>
            </a:extLst>
          </p:cNvPr>
          <p:cNvSpPr txBox="1">
            <a:spLocks/>
          </p:cNvSpPr>
          <p:nvPr/>
        </p:nvSpPr>
        <p:spPr>
          <a:xfrm>
            <a:off x="3618444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00B6D5D6-C65D-5E7F-6C5B-4EC9D11AB436}"/>
              </a:ext>
            </a:extLst>
          </p:cNvPr>
          <p:cNvSpPr txBox="1">
            <a:spLocks/>
          </p:cNvSpPr>
          <p:nvPr/>
        </p:nvSpPr>
        <p:spPr>
          <a:xfrm>
            <a:off x="7800989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E8A2FE53-FBD6-13B2-FE3A-F036852A92DE}"/>
              </a:ext>
            </a:extLst>
          </p:cNvPr>
          <p:cNvSpPr txBox="1">
            <a:spLocks/>
          </p:cNvSpPr>
          <p:nvPr/>
        </p:nvSpPr>
        <p:spPr>
          <a:xfrm>
            <a:off x="9447893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47881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1AE6F4-B1A9-A3C9-E86A-587AE6E87E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A4EEDA9-58FD-B6EB-07CF-BABE747C8D20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Explications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9912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4262E8-E917-1E0B-57F8-2EF47E27AB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E3596CF-8C8D-11E7-1E92-9A7DAFE8F40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11C7D96-91CD-D37F-CB15-1259FDFF947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Cet oiseau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une tête très rigolote.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AE6AD97-3B71-C92D-7DCD-7C4B8ADCEA9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616F74A-6F25-7F52-1B45-857073A151B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exclamative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7B8640D-706F-F142-4848-5E8C43BD57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4E2A94A0-4771-1621-A1A2-16980DB96540}"/>
              </a:ext>
            </a:extLst>
          </p:cNvPr>
          <p:cNvSpPr txBox="1">
            <a:spLocks/>
          </p:cNvSpPr>
          <p:nvPr/>
        </p:nvSpPr>
        <p:spPr>
          <a:xfrm>
            <a:off x="4574642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1B5B3C2-6AC7-4F9F-A5D6-C0E1F55051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1631676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a (avoir,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Cet oiseau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sng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4DE4302A-5AD7-14FD-D91A-1176BEDCAB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9" name="Sous-titre 2">
            <a:extLst>
              <a:ext uri="{FF2B5EF4-FFF2-40B4-BE49-F238E27FC236}">
                <a16:creationId xmlns:a16="http://schemas.microsoft.com/office/drawing/2014/main" id="{350B9A8A-C435-05C2-39C7-473108E70CF6}"/>
              </a:ext>
            </a:extLst>
          </p:cNvPr>
          <p:cNvSpPr txBox="1">
            <a:spLocks/>
          </p:cNvSpPr>
          <p:nvPr/>
        </p:nvSpPr>
        <p:spPr>
          <a:xfrm>
            <a:off x="4720094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3ED3C2D2-BD17-52EC-1924-2A6056E7F40C}"/>
              </a:ext>
            </a:extLst>
          </p:cNvPr>
          <p:cNvSpPr txBox="1">
            <a:spLocks/>
          </p:cNvSpPr>
          <p:nvPr/>
        </p:nvSpPr>
        <p:spPr>
          <a:xfrm>
            <a:off x="6625094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DD4FBA4-6196-3AE3-6DB6-E6C8FA4DB359}"/>
              </a:ext>
            </a:extLst>
          </p:cNvPr>
          <p:cNvSpPr txBox="1">
            <a:spLocks/>
          </p:cNvSpPr>
          <p:nvPr/>
        </p:nvSpPr>
        <p:spPr>
          <a:xfrm>
            <a:off x="2197369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114820BF-681A-FF1D-BF93-F39B01F62E44}"/>
              </a:ext>
            </a:extLst>
          </p:cNvPr>
          <p:cNvSpPr txBox="1">
            <a:spLocks/>
          </p:cNvSpPr>
          <p:nvPr/>
        </p:nvSpPr>
        <p:spPr>
          <a:xfrm>
            <a:off x="5417955" y="176066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F9EA0EA7-4C55-6953-8B0D-F3C1D8CAB1BD}"/>
              </a:ext>
            </a:extLst>
          </p:cNvPr>
          <p:cNvSpPr txBox="1">
            <a:spLocks/>
          </p:cNvSpPr>
          <p:nvPr/>
        </p:nvSpPr>
        <p:spPr>
          <a:xfrm>
            <a:off x="3008293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60106E21-40B8-0699-DD9E-6899A40B0A8A}"/>
              </a:ext>
            </a:extLst>
          </p:cNvPr>
          <p:cNvSpPr txBox="1">
            <a:spLocks/>
          </p:cNvSpPr>
          <p:nvPr/>
        </p:nvSpPr>
        <p:spPr>
          <a:xfrm>
            <a:off x="3618444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E38DAA4B-4837-BD6C-2291-368E3D282A7E}"/>
              </a:ext>
            </a:extLst>
          </p:cNvPr>
          <p:cNvSpPr txBox="1">
            <a:spLocks/>
          </p:cNvSpPr>
          <p:nvPr/>
        </p:nvSpPr>
        <p:spPr>
          <a:xfrm>
            <a:off x="7800989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15A0AB4A-8687-46A5-7DE8-2E5C5C15AA08}"/>
              </a:ext>
            </a:extLst>
          </p:cNvPr>
          <p:cNvSpPr txBox="1">
            <a:spLocks/>
          </p:cNvSpPr>
          <p:nvPr/>
        </p:nvSpPr>
        <p:spPr>
          <a:xfrm>
            <a:off x="9447893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824883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90263-C109-546E-7D43-D426C1D864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CC0F563-FA05-1731-5B15-688C6C3B21D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B10BEE6-D3E2-E457-31D4-A539B13C789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Cet oiseau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une tête très rigolote.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1C71E8A-FE7F-1A43-F3D8-68E8F86D35C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7ECBD62-3FC5-BB10-8CB6-4B2E35AF9CD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exclamative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D7A126E-537D-E57F-DFC8-C3E435F31C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6D2C8C70-5AF9-DF04-D8D8-541F554E90FB}"/>
              </a:ext>
            </a:extLst>
          </p:cNvPr>
          <p:cNvSpPr txBox="1">
            <a:spLocks/>
          </p:cNvSpPr>
          <p:nvPr/>
        </p:nvSpPr>
        <p:spPr>
          <a:xfrm>
            <a:off x="4574642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6FCAAA6-BF21-D88B-E7A8-6D7EECF766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4039340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a (avoir,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Cet oiseau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Cet oiseau a une tête très rigolote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!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B481BC89-08AC-ACFF-2E54-9FB2558A0F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9" name="Sous-titre 2">
            <a:extLst>
              <a:ext uri="{FF2B5EF4-FFF2-40B4-BE49-F238E27FC236}">
                <a16:creationId xmlns:a16="http://schemas.microsoft.com/office/drawing/2014/main" id="{2A5E67A0-BA9E-9E5A-0907-1E8BEB252F06}"/>
              </a:ext>
            </a:extLst>
          </p:cNvPr>
          <p:cNvSpPr txBox="1">
            <a:spLocks/>
          </p:cNvSpPr>
          <p:nvPr/>
        </p:nvSpPr>
        <p:spPr>
          <a:xfrm>
            <a:off x="4720094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8BA0EB7B-85B6-B307-980B-CA7B782422D7}"/>
              </a:ext>
            </a:extLst>
          </p:cNvPr>
          <p:cNvSpPr txBox="1">
            <a:spLocks/>
          </p:cNvSpPr>
          <p:nvPr/>
        </p:nvSpPr>
        <p:spPr>
          <a:xfrm>
            <a:off x="6625094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EE616875-FC8D-F8C3-8CD5-F04CBD7A78A7}"/>
              </a:ext>
            </a:extLst>
          </p:cNvPr>
          <p:cNvSpPr txBox="1">
            <a:spLocks/>
          </p:cNvSpPr>
          <p:nvPr/>
        </p:nvSpPr>
        <p:spPr>
          <a:xfrm>
            <a:off x="2197369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F9D18C4E-961F-BB65-E3E1-2D8A6F1BD2FE}"/>
              </a:ext>
            </a:extLst>
          </p:cNvPr>
          <p:cNvSpPr txBox="1">
            <a:spLocks/>
          </p:cNvSpPr>
          <p:nvPr/>
        </p:nvSpPr>
        <p:spPr>
          <a:xfrm>
            <a:off x="5417955" y="176066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3022CC62-A96E-48EB-4CA6-BC4D9B50B318}"/>
              </a:ext>
            </a:extLst>
          </p:cNvPr>
          <p:cNvSpPr txBox="1">
            <a:spLocks/>
          </p:cNvSpPr>
          <p:nvPr/>
        </p:nvSpPr>
        <p:spPr>
          <a:xfrm>
            <a:off x="3008293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DB24956B-7BE4-3E2E-7CA6-905662C68697}"/>
              </a:ext>
            </a:extLst>
          </p:cNvPr>
          <p:cNvSpPr txBox="1">
            <a:spLocks/>
          </p:cNvSpPr>
          <p:nvPr/>
        </p:nvSpPr>
        <p:spPr>
          <a:xfrm>
            <a:off x="3618444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22BB049E-0D33-81C1-7195-CC1AF95100A3}"/>
              </a:ext>
            </a:extLst>
          </p:cNvPr>
          <p:cNvSpPr txBox="1">
            <a:spLocks/>
          </p:cNvSpPr>
          <p:nvPr/>
        </p:nvSpPr>
        <p:spPr>
          <a:xfrm>
            <a:off x="7800989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6783004E-FD8B-1C4C-A422-B145BE6240F2}"/>
              </a:ext>
            </a:extLst>
          </p:cNvPr>
          <p:cNvSpPr txBox="1">
            <a:spLocks/>
          </p:cNvSpPr>
          <p:nvPr/>
        </p:nvSpPr>
        <p:spPr>
          <a:xfrm>
            <a:off x="9447893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868100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02D4F-B6B4-21D6-6526-8FF5E00200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0262DDA-662F-6876-A489-2B6AFB77759F}"/>
              </a:ext>
            </a:extLst>
          </p:cNvPr>
          <p:cNvSpPr txBox="1">
            <a:spLocks/>
          </p:cNvSpPr>
          <p:nvPr/>
        </p:nvSpPr>
        <p:spPr>
          <a:xfrm>
            <a:off x="1277208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C079EA-FFA6-2D99-152F-D2283967471B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53367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8B5CFA-C921-148F-B19A-629E90B04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5EEC2FC7-D92E-F5B4-C5DD-2486C53A4717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3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26543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1F6DD7-BE25-487C-E093-8F169799F4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5CFE7AE-687C-5FFF-70C0-FA548284E57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DAE7F2D-E451-9469-DBB3-ADC1FE68FA3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Souvent, Paul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ouvre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la fenêtre pour aérer.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9465D0B-3F7C-3763-2FF5-0D42311A64C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 /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9FF0556-C211-617E-F89E-2B20429DF5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89324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899B49-A0C4-0ECC-8107-5D7C88C8ED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D5F0446-8B3B-CDE2-72FE-3602D0869BF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2F850C5-089E-ECA2-1A7A-2B7E46BBF0C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Souvent, Paul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ouvre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la fenêtre pour aérer.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6347A29-5E6C-AFE6-0EE3-E6B06BA82D0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FF356D9-DD31-2B17-E014-40658FF87F3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 /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1C7234F-5066-9FF3-D9E6-CF35D0F9E0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3567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CB5327-EB92-47DF-A3FD-1C90CF49BF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F63BB35-89C8-6676-CFBC-6E030402338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47CCF75-CA4E-664B-E608-9FB21533FB3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Souvent, Paul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ouvre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la fenêtre pour aérer.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F89C4F9-060C-2BC3-A101-8622D4466F2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1A33C01-9394-A95B-BDE4-F0899644DDA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 /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02342D7-BF4C-4E5F-5DF8-35457724AA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3D02CF5-F653-E300-BA7F-1ECC7B5A75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9195547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66352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4C44B4-2DDB-83E9-7941-96A5AC72B5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184FC8F-A3F2-E1CA-410A-9A4D2C339E7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9D2501C-F732-1E54-26F0-3EEAD28D8C8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Souvent, Paul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ouvre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la fenêtre pour aérer.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3F85A0A-8474-F42F-12D3-1771F2BE16A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D04646C-7057-D32C-D988-785AC89090E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 /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847DF2E-7197-AA6C-5A98-F071443391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FF66B02D-1B5F-95E2-B05A-E327EFAF1A19}"/>
              </a:ext>
            </a:extLst>
          </p:cNvPr>
          <p:cNvSpPr txBox="1">
            <a:spLocks/>
          </p:cNvSpPr>
          <p:nvPr/>
        </p:nvSpPr>
        <p:spPr>
          <a:xfrm>
            <a:off x="5056426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D1544C2-E00C-3137-2662-EE7EECBC32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7366776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ouvre (ouvrir,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907316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5A56F6-FE43-6BA0-5997-534EF090EF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4E2C9A0-CAEE-121F-7819-6E847220742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DDA2CD6-3AE4-48E3-0C91-D42CEF14C5F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Souvent, Paul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ouvre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la fenêtre pour aérer.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57D4036-FB0E-5FEC-BCCD-EF732AC2A5D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EB57625-E02B-FD9D-1CBD-3B99DF0C5C8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 /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6C0A1BB-C338-1895-B7F9-D57766FBE8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7F3DF9F8-E088-3C29-1BBA-8FC4A61D6CF2}"/>
              </a:ext>
            </a:extLst>
          </p:cNvPr>
          <p:cNvSpPr txBox="1">
            <a:spLocks/>
          </p:cNvSpPr>
          <p:nvPr/>
        </p:nvSpPr>
        <p:spPr>
          <a:xfrm>
            <a:off x="5056426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C237518-D7A9-CC68-40D9-E9058A6792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5476830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ouvre (ouvrir,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654920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98AD4A-0D79-2E83-691E-446DC58BE7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9DABF3C-3E88-88F9-E547-6108D201150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7DE195A-B466-E03A-A3D4-FDBB9AE34A1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Souvent,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Paul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ouvre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la fenêtre pour aérer.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3C70D00-8B49-C0B4-03FD-CB9E5844342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7B7F92C-ACF1-EC02-E110-788C4BE0BF9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 /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CA910F0-C376-76C3-288D-8FF92E82B9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F149F4FC-A446-45D1-C935-72BA47787C1A}"/>
              </a:ext>
            </a:extLst>
          </p:cNvPr>
          <p:cNvSpPr txBox="1">
            <a:spLocks/>
          </p:cNvSpPr>
          <p:nvPr/>
        </p:nvSpPr>
        <p:spPr>
          <a:xfrm>
            <a:off x="5056426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6F582D1-D5B5-F920-C8DF-329FDCFF3F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995675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ouvre (ouvrir,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Paul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72E28B9B-ADED-507F-67DC-FF252386A0EA}"/>
              </a:ext>
            </a:extLst>
          </p:cNvPr>
          <p:cNvSpPr txBox="1">
            <a:spLocks/>
          </p:cNvSpPr>
          <p:nvPr/>
        </p:nvSpPr>
        <p:spPr>
          <a:xfrm>
            <a:off x="3637554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74002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CAF046-4890-3BB1-4A94-39F88B1BF9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A18613B9-D60D-4409-0235-5F674F6CDE2C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Explications</a:t>
            </a:r>
            <a:r>
              <a:rPr lang="fr-FR" sz="2400" b="1" dirty="0">
                <a:solidFill>
                  <a:schemeClr val="tx1"/>
                </a:solidFill>
                <a:latin typeface="Calibri"/>
              </a:rPr>
              <a:t>			    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Période 2</a:t>
            </a:r>
            <a:endParaRPr kumimoji="0" lang="fr-FR" sz="10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Je recopie</a:t>
            </a:r>
            <a:r>
              <a:rPr kumimoji="0" lang="fr-FR" sz="240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la phrase, puis…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Verbe conjugué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recopie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verbe conjugué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j’indique son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infinitif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et son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groupe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b)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recopie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sujet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du verbe conjugué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(attention aux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phrases impératives), </a:t>
            </a:r>
            <a:b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</a:b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j’indique de quelle </a:t>
            </a:r>
            <a:r>
              <a:rPr kumimoji="0" lang="fr-FR" sz="24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personne de conjugaison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il s’agit.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c)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Temps de conjugaison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temps de conjugaison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du verbe. 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d)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Nature des mots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la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nature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de chaque mot de la phrase.</a:t>
            </a:r>
          </a:p>
          <a:p>
            <a:pPr lvl="0" algn="l">
              <a:defRPr/>
            </a:pPr>
            <a:endParaRPr lang="fr-FR" sz="1100" baseline="0" dirty="0">
              <a:solidFill>
                <a:schemeClr val="tx1"/>
              </a:solidFill>
              <a:latin typeface="Calibri"/>
              <a:sym typeface="Wingdings" panose="05000000000000000000" pitchFamily="2" charset="2"/>
            </a:endParaRP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   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</a:t>
            </a:r>
            <a:r>
              <a:rPr kumimoji="0" lang="fr-FR" sz="2400" b="1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Changement </a:t>
            </a:r>
            <a:r>
              <a:rPr kumimoji="0" lang="fr-FR" sz="2400" b="1" i="0" u="sng" strike="noStrike" kern="1200" cap="none" spc="0" normalizeH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de forme</a:t>
            </a:r>
            <a:endParaRPr kumimoji="0" lang="fr-FR" sz="2400" b="1" i="0" u="sng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sym typeface="Wingdings" panose="05000000000000000000" pitchFamily="2" charset="2"/>
            </a:endParaRP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transforme la phrase à la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forme demandée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4" name="Graphique 3" descr="Badge à suivre avec un remplissage uni">
            <a:extLst>
              <a:ext uri="{FF2B5EF4-FFF2-40B4-BE49-F238E27FC236}">
                <a16:creationId xmlns:a16="http://schemas.microsoft.com/office/drawing/2014/main" id="{A279B8D2-6E0D-1710-8FCC-9CCC179A54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4600" y="5134562"/>
            <a:ext cx="371475" cy="371475"/>
          </a:xfrm>
          <a:prstGeom prst="rect">
            <a:avLst/>
          </a:prstGeom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Zoom de diapositive 7"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55515487"/>
                  </p:ext>
                </p:extLst>
              </p:nvPr>
            </p:nvGraphicFramePr>
            <p:xfrm>
              <a:off x="10046970" y="5611648"/>
              <a:ext cx="1695186" cy="953542"/>
            </p:xfrm>
            <a:graphic>
              <a:graphicData uri="http://schemas.microsoft.com/office/powerpoint/2016/slidezoom">
                <pslz:sldZm>
                  <pslz:sldZmObj sldId="257" cId="2990151595">
                    <pslz:zmPr id="{3E721E99-97D3-4014-9A14-1BB3F85E0E2A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95186" cy="953542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Zoom de diapositive 7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046970" y="5611648"/>
                <a:ext cx="1695186" cy="953542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68841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7F4E29-3438-D507-DD80-E6AEB445F0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3A32FA2-000A-F866-BE66-FDDA33EEDD4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5DD8BF4-4755-65E8-AC5A-87940A4EDCF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Souvent,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Paul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ouvre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la fenêtre pour aérer.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A64EBEB-4BC5-3A5C-0E96-4070811276B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BAD6DCC-77E6-5091-E7FF-4BEC5384AA3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 /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DA5BCA0-3673-2FE4-F1D7-0CE8853F21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4712F9B1-564F-F4BD-F520-CAD6A990DA93}"/>
              </a:ext>
            </a:extLst>
          </p:cNvPr>
          <p:cNvSpPr txBox="1">
            <a:spLocks/>
          </p:cNvSpPr>
          <p:nvPr/>
        </p:nvSpPr>
        <p:spPr>
          <a:xfrm>
            <a:off x="5056426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7A6AF3A-EADA-AE27-9455-5770DDC1E9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6073226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ouvre (ouvrir,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Paul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F3DBB4FD-B8CB-F43E-376C-769B26EBD1DE}"/>
              </a:ext>
            </a:extLst>
          </p:cNvPr>
          <p:cNvSpPr txBox="1">
            <a:spLocks/>
          </p:cNvSpPr>
          <p:nvPr/>
        </p:nvSpPr>
        <p:spPr>
          <a:xfrm>
            <a:off x="3637554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5501176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33FC10-78B7-61A4-8F40-45E93E67AE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6C97BE6-2BDC-AE00-6CF0-5FC1B7B9D9B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E5E9E6F-E468-F16D-31A1-F56A23D6888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Souvent,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Paul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ouvre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la fenêtre pour aérer.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B58A7B7-6E60-B67B-02CB-94CE4945F51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37A300D-D913-A914-18E4-8013156F95A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 /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F3C368D-2323-6EB6-B9FE-0B4F4F7AD2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1C143F22-BB55-DAEB-A582-D844BB7BEB5B}"/>
              </a:ext>
            </a:extLst>
          </p:cNvPr>
          <p:cNvSpPr txBox="1">
            <a:spLocks/>
          </p:cNvSpPr>
          <p:nvPr/>
        </p:nvSpPr>
        <p:spPr>
          <a:xfrm>
            <a:off x="5056426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2C03C51-08AE-D72B-8397-0C3A21913A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82726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ouvre (ouvrir,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Paul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D342B133-FA5D-0235-BE4B-EA7E2EB4C705}"/>
              </a:ext>
            </a:extLst>
          </p:cNvPr>
          <p:cNvSpPr txBox="1">
            <a:spLocks/>
          </p:cNvSpPr>
          <p:nvPr/>
        </p:nvSpPr>
        <p:spPr>
          <a:xfrm>
            <a:off x="3637554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6439161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AF34BB-8344-ED34-F252-D2794701DC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B192637-15B9-D002-1961-3D7F40E4BB8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B5AC35F-23D1-5F60-9943-87632D812B2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Souvent,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Paul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ouvre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la fenêtre pour aérer.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953BBA3-786F-B590-2AC2-72577E50653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4327D36-51B0-E80C-DE2A-465C01513A1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 /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1C39FC5-FEC6-49A9-BA06-1F28C916BE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26603642-9F9B-FF81-E456-6772C25BD94B}"/>
              </a:ext>
            </a:extLst>
          </p:cNvPr>
          <p:cNvSpPr txBox="1">
            <a:spLocks/>
          </p:cNvSpPr>
          <p:nvPr/>
        </p:nvSpPr>
        <p:spPr>
          <a:xfrm>
            <a:off x="5056426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4426B5F-6B7F-9BEB-5D30-CE860690C8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5459826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ouvre (ouvrir,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Paul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D8865B3D-732D-3AAD-CA90-559089285EA2}"/>
              </a:ext>
            </a:extLst>
          </p:cNvPr>
          <p:cNvSpPr txBox="1">
            <a:spLocks/>
          </p:cNvSpPr>
          <p:nvPr/>
        </p:nvSpPr>
        <p:spPr>
          <a:xfrm>
            <a:off x="3637554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4378937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66C12C-19F6-7605-D73F-7F7861699F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DF2E9DC-0E52-8E7C-DA86-E36B42EBF02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F0FB24E-4491-D9D5-2792-B387E741B78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Souvent,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Paul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ouvre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la fenêtre pour aérer.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7B1F2EC-DB9C-ECC3-D099-D70769669DC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AEC518D-F443-406C-7E6D-FABE558F248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 /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9852CE7-55AF-C1BC-CDB6-F5F2F1926B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554D442C-13F8-2403-835C-8829F1CA281B}"/>
              </a:ext>
            </a:extLst>
          </p:cNvPr>
          <p:cNvSpPr txBox="1">
            <a:spLocks/>
          </p:cNvSpPr>
          <p:nvPr/>
        </p:nvSpPr>
        <p:spPr>
          <a:xfrm>
            <a:off x="5056426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78C3B0F-08E7-3314-601B-A8F3468D7C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6650198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ouvre (ouvrir,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Paul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3DB3BA75-7FC8-C5E9-4046-F73E13DAAAB5}"/>
              </a:ext>
            </a:extLst>
          </p:cNvPr>
          <p:cNvSpPr txBox="1">
            <a:spLocks/>
          </p:cNvSpPr>
          <p:nvPr/>
        </p:nvSpPr>
        <p:spPr>
          <a:xfrm>
            <a:off x="1884669" y="175082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514B724A-AAFE-DB90-E87B-F5516E1ADDA6}"/>
              </a:ext>
            </a:extLst>
          </p:cNvPr>
          <p:cNvSpPr txBox="1">
            <a:spLocks/>
          </p:cNvSpPr>
          <p:nvPr/>
        </p:nvSpPr>
        <p:spPr>
          <a:xfrm>
            <a:off x="5172147" y="175082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6BCB1A95-2D82-BCFA-9D74-DE2272DEC6C5}"/>
              </a:ext>
            </a:extLst>
          </p:cNvPr>
          <p:cNvSpPr txBox="1">
            <a:spLocks/>
          </p:cNvSpPr>
          <p:nvPr/>
        </p:nvSpPr>
        <p:spPr>
          <a:xfrm>
            <a:off x="3637554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A396519F-EF18-ABE7-5138-339A40B317B1}"/>
              </a:ext>
            </a:extLst>
          </p:cNvPr>
          <p:cNvSpPr txBox="1">
            <a:spLocks/>
          </p:cNvSpPr>
          <p:nvPr/>
        </p:nvSpPr>
        <p:spPr>
          <a:xfrm>
            <a:off x="3854417" y="175082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82655658-E254-00DF-E55C-590263A7E020}"/>
              </a:ext>
            </a:extLst>
          </p:cNvPr>
          <p:cNvSpPr txBox="1">
            <a:spLocks/>
          </p:cNvSpPr>
          <p:nvPr/>
        </p:nvSpPr>
        <p:spPr>
          <a:xfrm>
            <a:off x="6275964" y="175082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40E2A03A-BA67-E3E0-BB2A-FE9AB6EB8E6A}"/>
              </a:ext>
            </a:extLst>
          </p:cNvPr>
          <p:cNvSpPr txBox="1">
            <a:spLocks/>
          </p:cNvSpPr>
          <p:nvPr/>
        </p:nvSpPr>
        <p:spPr>
          <a:xfrm>
            <a:off x="7556228" y="175082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CF524AB8-51E0-0D35-A630-98468B8CF896}"/>
              </a:ext>
            </a:extLst>
          </p:cNvPr>
          <p:cNvSpPr txBox="1">
            <a:spLocks/>
          </p:cNvSpPr>
          <p:nvPr/>
        </p:nvSpPr>
        <p:spPr>
          <a:xfrm>
            <a:off x="9229780" y="175082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7509C244-BC8D-339D-9C74-9F1AA45C1C89}"/>
              </a:ext>
            </a:extLst>
          </p:cNvPr>
          <p:cNvSpPr txBox="1">
            <a:spLocks/>
          </p:cNvSpPr>
          <p:nvPr/>
        </p:nvSpPr>
        <p:spPr>
          <a:xfrm>
            <a:off x="10763327" y="175082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5959659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C09FF0-296E-D943-B36B-D43D625B84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A2D4F39-44C8-E6DF-19DB-67CF70321AD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56E8140-80F3-875A-8943-0CE11F6FF57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Souvent,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Paul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ouvre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la fenêtre pour aérer.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1DF37E7-2A51-8DC6-F963-1ACB24D425A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858DA33-DAA2-2B13-6AF2-3E7F97287C0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négative /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exclamative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38C6C01-6268-E031-9B85-ED5D3E018C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31B62055-FB5A-65C5-67AC-4CBB8677263D}"/>
              </a:ext>
            </a:extLst>
          </p:cNvPr>
          <p:cNvSpPr txBox="1">
            <a:spLocks/>
          </p:cNvSpPr>
          <p:nvPr/>
        </p:nvSpPr>
        <p:spPr>
          <a:xfrm>
            <a:off x="5056426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69E8CC1-AED2-81F7-C692-CE37187D86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5602875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ouvre (ouvrir,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Paul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sng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3343EE3F-ECE6-C444-7188-64EFAE7C85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E0A31412-A3AE-964C-66DD-138304E703B7}"/>
              </a:ext>
            </a:extLst>
          </p:cNvPr>
          <p:cNvSpPr txBox="1">
            <a:spLocks/>
          </p:cNvSpPr>
          <p:nvPr/>
        </p:nvSpPr>
        <p:spPr>
          <a:xfrm>
            <a:off x="1884669" y="175082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BFDDB6DD-7B79-9B9A-3207-1432CC3B9C2B}"/>
              </a:ext>
            </a:extLst>
          </p:cNvPr>
          <p:cNvSpPr txBox="1">
            <a:spLocks/>
          </p:cNvSpPr>
          <p:nvPr/>
        </p:nvSpPr>
        <p:spPr>
          <a:xfrm>
            <a:off x="5172147" y="175082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C05484F5-8383-AD44-EB5D-630E8DDC0E64}"/>
              </a:ext>
            </a:extLst>
          </p:cNvPr>
          <p:cNvSpPr txBox="1">
            <a:spLocks/>
          </p:cNvSpPr>
          <p:nvPr/>
        </p:nvSpPr>
        <p:spPr>
          <a:xfrm>
            <a:off x="3637554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F3084A46-D433-910D-9CBC-9FC10FCD96DC}"/>
              </a:ext>
            </a:extLst>
          </p:cNvPr>
          <p:cNvSpPr txBox="1">
            <a:spLocks/>
          </p:cNvSpPr>
          <p:nvPr/>
        </p:nvSpPr>
        <p:spPr>
          <a:xfrm>
            <a:off x="3854417" y="175082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0633C378-126A-B212-AC32-AC9461BA9177}"/>
              </a:ext>
            </a:extLst>
          </p:cNvPr>
          <p:cNvSpPr txBox="1">
            <a:spLocks/>
          </p:cNvSpPr>
          <p:nvPr/>
        </p:nvSpPr>
        <p:spPr>
          <a:xfrm>
            <a:off x="6275964" y="175082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55A400CA-FEFF-2948-171A-F2551A91537D}"/>
              </a:ext>
            </a:extLst>
          </p:cNvPr>
          <p:cNvSpPr txBox="1">
            <a:spLocks/>
          </p:cNvSpPr>
          <p:nvPr/>
        </p:nvSpPr>
        <p:spPr>
          <a:xfrm>
            <a:off x="7556228" y="175082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9D8B3C66-685A-FD18-B38B-DFCEF2369277}"/>
              </a:ext>
            </a:extLst>
          </p:cNvPr>
          <p:cNvSpPr txBox="1">
            <a:spLocks/>
          </p:cNvSpPr>
          <p:nvPr/>
        </p:nvSpPr>
        <p:spPr>
          <a:xfrm>
            <a:off x="9229780" y="175082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CEA2E5FC-50FC-9C21-BC66-D165E52A9564}"/>
              </a:ext>
            </a:extLst>
          </p:cNvPr>
          <p:cNvSpPr txBox="1">
            <a:spLocks/>
          </p:cNvSpPr>
          <p:nvPr/>
        </p:nvSpPr>
        <p:spPr>
          <a:xfrm>
            <a:off x="10763327" y="175082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5813512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60B2C6-0D7B-219B-FBE9-CBBD5A3D47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EA5A7CF-1EFB-C9E2-735A-77EFBB38C3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958BF7C-09C4-C902-CA57-934E99677F7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Souvent,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Paul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ouvre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la fenêtre pour aérer.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93C7894-8DE0-0F4B-B4BE-72DCF55A5DC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ECB496A-2B8D-E63B-BD81-6295AA06559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négative /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exclamative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20BD856-3F7F-57B4-200F-4A69E469E9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D482EEF0-1087-6B5D-A2F2-E515417AA1E5}"/>
              </a:ext>
            </a:extLst>
          </p:cNvPr>
          <p:cNvSpPr txBox="1">
            <a:spLocks/>
          </p:cNvSpPr>
          <p:nvPr/>
        </p:nvSpPr>
        <p:spPr>
          <a:xfrm>
            <a:off x="5056426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ACD305B-66C2-32CE-307A-001C93914DD2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ouvre (ouvrir,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Paul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sg)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Souvent, Paul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n’</a:t>
                      </a: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ouvre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pas</a:t>
                      </a: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la fenêtre pour aérer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!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735D31B5-FFBC-F5B4-6870-D10BD1ACDA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42D1D04B-E903-EF48-9D12-ED9D58CB726B}"/>
              </a:ext>
            </a:extLst>
          </p:cNvPr>
          <p:cNvSpPr txBox="1">
            <a:spLocks/>
          </p:cNvSpPr>
          <p:nvPr/>
        </p:nvSpPr>
        <p:spPr>
          <a:xfrm>
            <a:off x="1884669" y="175082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C9D1CC40-CF6E-A42C-5A83-DFCDB13BA74D}"/>
              </a:ext>
            </a:extLst>
          </p:cNvPr>
          <p:cNvSpPr txBox="1">
            <a:spLocks/>
          </p:cNvSpPr>
          <p:nvPr/>
        </p:nvSpPr>
        <p:spPr>
          <a:xfrm>
            <a:off x="5172147" y="175082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DFC834AF-5018-D7FD-DD2E-9A06FBE3261C}"/>
              </a:ext>
            </a:extLst>
          </p:cNvPr>
          <p:cNvSpPr txBox="1">
            <a:spLocks/>
          </p:cNvSpPr>
          <p:nvPr/>
        </p:nvSpPr>
        <p:spPr>
          <a:xfrm>
            <a:off x="3637554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57B6F27F-4B58-1AC1-BEF8-B1FEFE94A3A2}"/>
              </a:ext>
            </a:extLst>
          </p:cNvPr>
          <p:cNvSpPr txBox="1">
            <a:spLocks/>
          </p:cNvSpPr>
          <p:nvPr/>
        </p:nvSpPr>
        <p:spPr>
          <a:xfrm>
            <a:off x="3854417" y="175082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C3207828-CBFE-2A8B-3FA3-5EC6496F7BD8}"/>
              </a:ext>
            </a:extLst>
          </p:cNvPr>
          <p:cNvSpPr txBox="1">
            <a:spLocks/>
          </p:cNvSpPr>
          <p:nvPr/>
        </p:nvSpPr>
        <p:spPr>
          <a:xfrm>
            <a:off x="6275964" y="175082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A089C5DD-AD1F-B9B3-26DF-E0E4EA94E45C}"/>
              </a:ext>
            </a:extLst>
          </p:cNvPr>
          <p:cNvSpPr txBox="1">
            <a:spLocks/>
          </p:cNvSpPr>
          <p:nvPr/>
        </p:nvSpPr>
        <p:spPr>
          <a:xfrm>
            <a:off x="7556228" y="175082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9487F0F0-BC9B-E82A-EA1A-D0373036ECE1}"/>
              </a:ext>
            </a:extLst>
          </p:cNvPr>
          <p:cNvSpPr txBox="1">
            <a:spLocks/>
          </p:cNvSpPr>
          <p:nvPr/>
        </p:nvSpPr>
        <p:spPr>
          <a:xfrm>
            <a:off x="9229780" y="175082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65F3F687-9388-1C6C-B1F5-66198B392460}"/>
              </a:ext>
            </a:extLst>
          </p:cNvPr>
          <p:cNvSpPr txBox="1">
            <a:spLocks/>
          </p:cNvSpPr>
          <p:nvPr/>
        </p:nvSpPr>
        <p:spPr>
          <a:xfrm>
            <a:off x="10763327" y="175082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9864676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DD671B-EC34-CADF-6016-3C114F130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77D4B3A-7411-A4D5-5D49-F7E605FA9A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1EE569D-40F8-8140-A8A9-D17563DDFC56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195894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9B355E-CC12-650B-EBE6-1F95869836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C69B3B9F-9453-8BE4-50DF-025101D1A8A5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4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31402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096217-1FC6-CE2B-F189-2DCE0FFD86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2036E4A-209C-0BF5-3740-D40E380B154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60EEDFA-EA54-4A6F-E8B6-2B529A4A323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rangeront les jeux avant de rentrer chez eux.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9C74D84-18BC-042B-4A91-1A2C1DA39A9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E9F0E98-0AF0-6F47-2C21-9315EC53BD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28637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75B207-15D4-BC9B-09B5-3597A003C4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03AE72C-C1C2-4D82-D0D1-49ED27674D5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597C9AD-4497-B63B-AE7F-AF87046BD67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rangeront les jeux avant de rentrer chez eux.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EA237A2-79D0-7D05-2873-049F1948ADD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CC07080-137C-F89C-8DDA-3F27E54A3A1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D60EB9F-5E0A-4204-CABB-82859CAB30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468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5E5938-0E73-2310-578C-4A80E78C2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3BCC224F-E846-E91D-276B-974C1EE1BBEC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1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457564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E6ADB7-A61F-2A77-ED97-101F7178FE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484D7B1-BE35-C178-37FD-57E4A68A08C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849A73F-0CE3-E428-F388-17AAD41F674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rangeront les jeux avant de rentrer chez eux.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DB85566-17F2-8138-530E-3DC2F208206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5D9386D-9060-0FD5-A4C4-F2221AB4F5E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F8541C9-B9EE-7335-2C3B-4D112C68A3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299EDA4-0696-25F7-9981-ECBEE2F56D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8992351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533742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F94935-E6C2-64B5-D800-8F39241996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DC973A1-454C-F84B-522C-EBE09EC1911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995B29B-5D28-2C55-63E1-24CF63132A4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rangeront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les jeux avant de rentrer chez eux.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1501A66-A24A-8631-DABB-9E651EBBA8F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A3738EB-3B70-3D36-3E09-E27D9A28180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CE44025-4871-CCFB-295F-FD199F862A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435880AB-C9CE-02EA-A74D-73BC1BE0F31F}"/>
              </a:ext>
            </a:extLst>
          </p:cNvPr>
          <p:cNvSpPr txBox="1">
            <a:spLocks/>
          </p:cNvSpPr>
          <p:nvPr/>
        </p:nvSpPr>
        <p:spPr>
          <a:xfrm>
            <a:off x="2303386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64AEF59-3EF4-6E67-E040-C8DB2076EF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707051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rangeront (ranger,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977048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1E0D08-4987-4D0A-B1B8-C04B753FBD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79BE70C-9286-4332-0C8A-EC78F83FED6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B160200-1A75-C742-5DC8-A6F659D56BE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rangeront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les jeux avant de rentrer chez eux.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0A8D997-F4C1-1D00-BFD9-088F9A1265F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1AC6B4A-B81D-BC18-5992-BA3A467A9C6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8B23AD2-47A5-36B1-0237-2335E4DB10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00561C92-A190-3C65-096E-603CFA4F7D71}"/>
              </a:ext>
            </a:extLst>
          </p:cNvPr>
          <p:cNvSpPr txBox="1">
            <a:spLocks/>
          </p:cNvSpPr>
          <p:nvPr/>
        </p:nvSpPr>
        <p:spPr>
          <a:xfrm>
            <a:off x="2303386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21ED2D2-4885-B804-1BAB-152A5E0F0C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945226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rangeront (ranger,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805088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DFDE1C-BC38-DE3A-35EB-85043C3B54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615C60E-187F-A3E1-FD8C-CD2707A2E6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4269F37-1705-A3C6-1454-71BBBA1D8A5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rangeront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les jeux avant de rentrer chez eux.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D47F8C4-BDD2-F363-7563-D9333C00C04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E42CAAD-EE84-E6B4-E407-CFB78A50720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5955A02-463C-8D4A-469F-0C09E385FB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B4949950-2975-2FDB-D35F-A08E468CC4AC}"/>
              </a:ext>
            </a:extLst>
          </p:cNvPr>
          <p:cNvSpPr txBox="1">
            <a:spLocks/>
          </p:cNvSpPr>
          <p:nvPr/>
        </p:nvSpPr>
        <p:spPr>
          <a:xfrm>
            <a:off x="2303386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0E1BC15-6E62-86C5-5939-875B9E447C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59450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rangeront (ranger,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Ils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pl)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006CE0DC-9A98-5523-B09A-B8ECBDE44DD4}"/>
              </a:ext>
            </a:extLst>
          </p:cNvPr>
          <p:cNvSpPr txBox="1">
            <a:spLocks/>
          </p:cNvSpPr>
          <p:nvPr/>
        </p:nvSpPr>
        <p:spPr>
          <a:xfrm>
            <a:off x="825525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4459536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533107-202B-E3E4-C433-E5F33211A7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A0F3161-B70F-235A-CE8C-D0699774B2E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0FECDCD-9927-9663-479D-4128ABA6D3E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rangeront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les jeux avant de rentrer chez eux.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AE43A8A-3FEB-1092-82FD-D8BE7701EA5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86E0E7E-6963-A488-36BE-15E91A26F06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4A2E764-409C-1B3C-3235-63BFCB719B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C126F5B5-BC4A-5218-C2DF-86095E984F74}"/>
              </a:ext>
            </a:extLst>
          </p:cNvPr>
          <p:cNvSpPr txBox="1">
            <a:spLocks/>
          </p:cNvSpPr>
          <p:nvPr/>
        </p:nvSpPr>
        <p:spPr>
          <a:xfrm>
            <a:off x="2303386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64D2A1C-D447-2EF3-F455-6C268AE78E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585784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rangeront (ranger,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Ils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C2B654DC-A3B3-9F37-44AE-31EA40576260}"/>
              </a:ext>
            </a:extLst>
          </p:cNvPr>
          <p:cNvSpPr txBox="1">
            <a:spLocks/>
          </p:cNvSpPr>
          <p:nvPr/>
        </p:nvSpPr>
        <p:spPr>
          <a:xfrm>
            <a:off x="825525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4755310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8A9797-D2A9-F154-87C0-AB2BF02942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D7CFFF6-2089-6878-E3AE-33B104A752C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E459246-D987-FD33-A419-B0EE4CF1026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rangeront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les jeux avant de rentrer chez eux.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0336C7F-45EC-30DA-1E4B-D77EDD5FF33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1BD6030-496B-9D5B-1F93-9D76447E6BA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7F2EAFB-2DBB-BDEC-D438-70286CA3A5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CFA4CA4E-188B-0A5B-1812-E3F23C6BE78A}"/>
              </a:ext>
            </a:extLst>
          </p:cNvPr>
          <p:cNvSpPr txBox="1">
            <a:spLocks/>
          </p:cNvSpPr>
          <p:nvPr/>
        </p:nvSpPr>
        <p:spPr>
          <a:xfrm>
            <a:off x="2303386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BF95DAE-9E80-D8EB-6595-E537EB34E0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8146660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rangeront (ranger,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Ils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futur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84C74DDB-E1B8-02C7-1B02-A4D83E708E72}"/>
              </a:ext>
            </a:extLst>
          </p:cNvPr>
          <p:cNvSpPr txBox="1">
            <a:spLocks/>
          </p:cNvSpPr>
          <p:nvPr/>
        </p:nvSpPr>
        <p:spPr>
          <a:xfrm>
            <a:off x="825525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335288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4A07CE-5929-FBA6-617C-B750770B11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74CEA0C-DD77-CA35-1E21-562C210F877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587804A-08CE-7EB6-A23E-B9434170B2C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rangeront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les jeux avant de rentrer chez eux.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7DE91FE-C72D-5C4F-3169-8A9AA098154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86D12A0-C462-A301-4DFC-5174BB4B693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49C2BB0-DDB6-005F-5C2B-3204323A10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1181FC0A-6546-750E-C001-694717843721}"/>
              </a:ext>
            </a:extLst>
          </p:cNvPr>
          <p:cNvSpPr txBox="1">
            <a:spLocks/>
          </p:cNvSpPr>
          <p:nvPr/>
        </p:nvSpPr>
        <p:spPr>
          <a:xfrm>
            <a:off x="2303386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16F8933-8691-58E9-3B37-4595152744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924537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rangeront (ranger,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Ils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B4A49A23-E516-259D-C67B-25380ED8699E}"/>
              </a:ext>
            </a:extLst>
          </p:cNvPr>
          <p:cNvSpPr txBox="1">
            <a:spLocks/>
          </p:cNvSpPr>
          <p:nvPr/>
        </p:nvSpPr>
        <p:spPr>
          <a:xfrm>
            <a:off x="825525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8591274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D74347-40A4-044A-433A-3ED9800836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14DE788-7F17-8A23-6BEA-AFAFD418CF6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53944FF-7456-B71E-D896-BE49FBB7BF1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rangeront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les jeux avant de rentrer chez eux.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A62F283-13C4-DB1C-AB3B-D08DBF962E9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7D416FB-B595-1029-D480-46F1FF400E3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EB813C4-2B8D-7665-72BE-92810B9DF9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145634A6-28FE-9C02-2186-47A57A3AEB2B}"/>
              </a:ext>
            </a:extLst>
          </p:cNvPr>
          <p:cNvSpPr txBox="1">
            <a:spLocks/>
          </p:cNvSpPr>
          <p:nvPr/>
        </p:nvSpPr>
        <p:spPr>
          <a:xfrm>
            <a:off x="2303386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B1C9C36-6DFC-1144-93AB-01ECC8A416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901026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rangeront (ranger,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Ils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9" name="Sous-titre 2">
            <a:extLst>
              <a:ext uri="{FF2B5EF4-FFF2-40B4-BE49-F238E27FC236}">
                <a16:creationId xmlns:a16="http://schemas.microsoft.com/office/drawing/2014/main" id="{50308CB2-BACC-E136-A9C1-BA9E300147AD}"/>
              </a:ext>
            </a:extLst>
          </p:cNvPr>
          <p:cNvSpPr txBox="1">
            <a:spLocks/>
          </p:cNvSpPr>
          <p:nvPr/>
        </p:nvSpPr>
        <p:spPr>
          <a:xfrm>
            <a:off x="2448834" y="175083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5337A5FE-0F30-E58F-21B8-E57AB5020C88}"/>
              </a:ext>
            </a:extLst>
          </p:cNvPr>
          <p:cNvSpPr txBox="1">
            <a:spLocks/>
          </p:cNvSpPr>
          <p:nvPr/>
        </p:nvSpPr>
        <p:spPr>
          <a:xfrm>
            <a:off x="5022434" y="175083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B6BA6421-0527-A827-ABA8-09D07FB253DF}"/>
              </a:ext>
            </a:extLst>
          </p:cNvPr>
          <p:cNvSpPr txBox="1">
            <a:spLocks/>
          </p:cNvSpPr>
          <p:nvPr/>
        </p:nvSpPr>
        <p:spPr>
          <a:xfrm>
            <a:off x="4041440" y="1750834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553004E4-D90C-E7ED-8944-A9EFD0C909DF}"/>
              </a:ext>
            </a:extLst>
          </p:cNvPr>
          <p:cNvSpPr txBox="1">
            <a:spLocks/>
          </p:cNvSpPr>
          <p:nvPr/>
        </p:nvSpPr>
        <p:spPr>
          <a:xfrm>
            <a:off x="825525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57F72846-CD5C-DF5C-B040-9CF7D698703A}"/>
              </a:ext>
            </a:extLst>
          </p:cNvPr>
          <p:cNvSpPr txBox="1">
            <a:spLocks/>
          </p:cNvSpPr>
          <p:nvPr/>
        </p:nvSpPr>
        <p:spPr>
          <a:xfrm>
            <a:off x="6243480" y="1750834"/>
            <a:ext cx="8185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D8B057FD-75D7-6B3E-C22F-893B31141650}"/>
              </a:ext>
            </a:extLst>
          </p:cNvPr>
          <p:cNvSpPr txBox="1">
            <a:spLocks/>
          </p:cNvSpPr>
          <p:nvPr/>
        </p:nvSpPr>
        <p:spPr>
          <a:xfrm>
            <a:off x="914571" y="175083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DB3AFDA9-417F-5B21-ADBF-86DD14D3F320}"/>
              </a:ext>
            </a:extLst>
          </p:cNvPr>
          <p:cNvSpPr txBox="1">
            <a:spLocks/>
          </p:cNvSpPr>
          <p:nvPr/>
        </p:nvSpPr>
        <p:spPr>
          <a:xfrm>
            <a:off x="7271547" y="1750834"/>
            <a:ext cx="79073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59A1467C-1E7C-7732-A881-24362D6B471B}"/>
              </a:ext>
            </a:extLst>
          </p:cNvPr>
          <p:cNvSpPr txBox="1">
            <a:spLocks/>
          </p:cNvSpPr>
          <p:nvPr/>
        </p:nvSpPr>
        <p:spPr>
          <a:xfrm>
            <a:off x="8554654" y="1750834"/>
            <a:ext cx="79073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6C548E49-883A-B947-55D3-FE36577A00C0}"/>
              </a:ext>
            </a:extLst>
          </p:cNvPr>
          <p:cNvSpPr txBox="1">
            <a:spLocks/>
          </p:cNvSpPr>
          <p:nvPr/>
        </p:nvSpPr>
        <p:spPr>
          <a:xfrm>
            <a:off x="10073738" y="1745902"/>
            <a:ext cx="79073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357E5CF2-6623-43B4-F844-DFE918C67B16}"/>
              </a:ext>
            </a:extLst>
          </p:cNvPr>
          <p:cNvSpPr txBox="1">
            <a:spLocks/>
          </p:cNvSpPr>
          <p:nvPr/>
        </p:nvSpPr>
        <p:spPr>
          <a:xfrm>
            <a:off x="11060091" y="1745901"/>
            <a:ext cx="79073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0756941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092A1A-CAE3-542C-7906-D7BFAD0A30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34BEFFD-A969-8717-4011-5808AF668A8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7E21C00-8E0B-3F66-9D8B-DB380456574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rangeront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les jeux avant de rentrer chez eux.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E431B2C-051B-3B92-DB72-E4CBF8B8591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A442295-26F4-36BF-5F2E-16C5FAF62BA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négative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ED90109-08EF-3569-7F0D-E8BEE57753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13F887BD-3C54-6319-0306-46C46A9EB2EA}"/>
              </a:ext>
            </a:extLst>
          </p:cNvPr>
          <p:cNvSpPr txBox="1">
            <a:spLocks/>
          </p:cNvSpPr>
          <p:nvPr/>
        </p:nvSpPr>
        <p:spPr>
          <a:xfrm>
            <a:off x="2303386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FC2DE20-A196-B9B5-2B7D-D861262D3E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2927172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rangeront (ranger,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Ils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sng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88778CEF-2535-73A6-EBC6-2E52033F7A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9" name="Sous-titre 2">
            <a:extLst>
              <a:ext uri="{FF2B5EF4-FFF2-40B4-BE49-F238E27FC236}">
                <a16:creationId xmlns:a16="http://schemas.microsoft.com/office/drawing/2014/main" id="{27F149A4-798B-9288-6C0D-9AC5ECA86529}"/>
              </a:ext>
            </a:extLst>
          </p:cNvPr>
          <p:cNvSpPr txBox="1">
            <a:spLocks/>
          </p:cNvSpPr>
          <p:nvPr/>
        </p:nvSpPr>
        <p:spPr>
          <a:xfrm>
            <a:off x="2448834" y="175083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FADEF288-49E5-A8E7-3CAF-AE315C3E1710}"/>
              </a:ext>
            </a:extLst>
          </p:cNvPr>
          <p:cNvSpPr txBox="1">
            <a:spLocks/>
          </p:cNvSpPr>
          <p:nvPr/>
        </p:nvSpPr>
        <p:spPr>
          <a:xfrm>
            <a:off x="5022434" y="175083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1F84A75B-0059-AF12-30CE-A7C141D77072}"/>
              </a:ext>
            </a:extLst>
          </p:cNvPr>
          <p:cNvSpPr txBox="1">
            <a:spLocks/>
          </p:cNvSpPr>
          <p:nvPr/>
        </p:nvSpPr>
        <p:spPr>
          <a:xfrm>
            <a:off x="4041440" y="1750834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0FFC1103-C840-29F1-0E4F-299440B0E81D}"/>
              </a:ext>
            </a:extLst>
          </p:cNvPr>
          <p:cNvSpPr txBox="1">
            <a:spLocks/>
          </p:cNvSpPr>
          <p:nvPr/>
        </p:nvSpPr>
        <p:spPr>
          <a:xfrm>
            <a:off x="825525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39F830E1-DA2E-A2AD-38C0-7AC955A094D4}"/>
              </a:ext>
            </a:extLst>
          </p:cNvPr>
          <p:cNvSpPr txBox="1">
            <a:spLocks/>
          </p:cNvSpPr>
          <p:nvPr/>
        </p:nvSpPr>
        <p:spPr>
          <a:xfrm>
            <a:off x="6243480" y="1750834"/>
            <a:ext cx="8185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59939550-1D5F-1827-5324-9E8A416170C8}"/>
              </a:ext>
            </a:extLst>
          </p:cNvPr>
          <p:cNvSpPr txBox="1">
            <a:spLocks/>
          </p:cNvSpPr>
          <p:nvPr/>
        </p:nvSpPr>
        <p:spPr>
          <a:xfrm>
            <a:off x="914571" y="175083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D35AB888-8A80-FEF7-8DE2-7D1EF5ACF2D6}"/>
              </a:ext>
            </a:extLst>
          </p:cNvPr>
          <p:cNvSpPr txBox="1">
            <a:spLocks/>
          </p:cNvSpPr>
          <p:nvPr/>
        </p:nvSpPr>
        <p:spPr>
          <a:xfrm>
            <a:off x="7271547" y="1750834"/>
            <a:ext cx="79073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4D09D47B-10D5-1B55-EF1A-415C23E20431}"/>
              </a:ext>
            </a:extLst>
          </p:cNvPr>
          <p:cNvSpPr txBox="1">
            <a:spLocks/>
          </p:cNvSpPr>
          <p:nvPr/>
        </p:nvSpPr>
        <p:spPr>
          <a:xfrm>
            <a:off x="8554654" y="1750834"/>
            <a:ext cx="79073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640C7576-8E3F-1AF1-7802-180AF1D8C89D}"/>
              </a:ext>
            </a:extLst>
          </p:cNvPr>
          <p:cNvSpPr txBox="1">
            <a:spLocks/>
          </p:cNvSpPr>
          <p:nvPr/>
        </p:nvSpPr>
        <p:spPr>
          <a:xfrm>
            <a:off x="10073738" y="1745902"/>
            <a:ext cx="79073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247307BE-A180-97E5-4626-F498A2FDFD9D}"/>
              </a:ext>
            </a:extLst>
          </p:cNvPr>
          <p:cNvSpPr txBox="1">
            <a:spLocks/>
          </p:cNvSpPr>
          <p:nvPr/>
        </p:nvSpPr>
        <p:spPr>
          <a:xfrm>
            <a:off x="11060091" y="1745901"/>
            <a:ext cx="79073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7228727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A71306-D840-CC46-4854-ECBC853673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4DD3527-0B9E-E1F2-2BAF-35FD4766950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3FAC0AC-1B0B-67B0-84C6-3D2CF255A2B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rangeront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les jeux avant de rentrer chez eux.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141BAFB-4EAC-0FCE-0A27-E4AA2B27B1E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0525C08-7DD5-D989-38D3-EAC7E58D8EE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négative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4D0843A-C57C-8D6B-3CF9-5AC0D8ABF9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1D3B16B9-0655-7C50-D3D5-D7C3AA1E9F84}"/>
              </a:ext>
            </a:extLst>
          </p:cNvPr>
          <p:cNvSpPr txBox="1">
            <a:spLocks/>
          </p:cNvSpPr>
          <p:nvPr/>
        </p:nvSpPr>
        <p:spPr>
          <a:xfrm>
            <a:off x="2303386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53AE01A-44B8-F78F-DB05-9C53B977A631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rangeront (ranger,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Ils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Ils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ne</a:t>
                      </a: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rangeront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pas</a:t>
                      </a: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les jeux avant de rentrer chez eux.</a:t>
                      </a:r>
                      <a:endParaRPr lang="fr-FR" sz="3100" u="sng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738FD1D3-EE5E-05DE-F8B2-0E847E2782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9" name="Sous-titre 2">
            <a:extLst>
              <a:ext uri="{FF2B5EF4-FFF2-40B4-BE49-F238E27FC236}">
                <a16:creationId xmlns:a16="http://schemas.microsoft.com/office/drawing/2014/main" id="{949A590A-FA05-13A4-3AEB-5513117B705E}"/>
              </a:ext>
            </a:extLst>
          </p:cNvPr>
          <p:cNvSpPr txBox="1">
            <a:spLocks/>
          </p:cNvSpPr>
          <p:nvPr/>
        </p:nvSpPr>
        <p:spPr>
          <a:xfrm>
            <a:off x="2448834" y="175083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8A1B8011-1CE4-BEAF-237A-AE6C1F13A149}"/>
              </a:ext>
            </a:extLst>
          </p:cNvPr>
          <p:cNvSpPr txBox="1">
            <a:spLocks/>
          </p:cNvSpPr>
          <p:nvPr/>
        </p:nvSpPr>
        <p:spPr>
          <a:xfrm>
            <a:off x="5022434" y="175083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69A6D95F-85CE-5735-F17D-8E4984F5FF78}"/>
              </a:ext>
            </a:extLst>
          </p:cNvPr>
          <p:cNvSpPr txBox="1">
            <a:spLocks/>
          </p:cNvSpPr>
          <p:nvPr/>
        </p:nvSpPr>
        <p:spPr>
          <a:xfrm>
            <a:off x="4041440" y="1750834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8A863EB8-153B-06B6-6F63-1FB8941D28E7}"/>
              </a:ext>
            </a:extLst>
          </p:cNvPr>
          <p:cNvSpPr txBox="1">
            <a:spLocks/>
          </p:cNvSpPr>
          <p:nvPr/>
        </p:nvSpPr>
        <p:spPr>
          <a:xfrm>
            <a:off x="825525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10D4063A-DA96-775D-D410-9914EEBBDFEA}"/>
              </a:ext>
            </a:extLst>
          </p:cNvPr>
          <p:cNvSpPr txBox="1">
            <a:spLocks/>
          </p:cNvSpPr>
          <p:nvPr/>
        </p:nvSpPr>
        <p:spPr>
          <a:xfrm>
            <a:off x="6243480" y="1750834"/>
            <a:ext cx="8185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8D5A399D-5A74-0141-93C3-F409E0BEDAAA}"/>
              </a:ext>
            </a:extLst>
          </p:cNvPr>
          <p:cNvSpPr txBox="1">
            <a:spLocks/>
          </p:cNvSpPr>
          <p:nvPr/>
        </p:nvSpPr>
        <p:spPr>
          <a:xfrm>
            <a:off x="914571" y="175083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CC1783B-4979-EB6F-A274-9B1BD479C054}"/>
              </a:ext>
            </a:extLst>
          </p:cNvPr>
          <p:cNvSpPr txBox="1">
            <a:spLocks/>
          </p:cNvSpPr>
          <p:nvPr/>
        </p:nvSpPr>
        <p:spPr>
          <a:xfrm>
            <a:off x="7271547" y="1750834"/>
            <a:ext cx="79073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3964B663-29D0-DD93-02EE-EEA3E3E85F31}"/>
              </a:ext>
            </a:extLst>
          </p:cNvPr>
          <p:cNvSpPr txBox="1">
            <a:spLocks/>
          </p:cNvSpPr>
          <p:nvPr/>
        </p:nvSpPr>
        <p:spPr>
          <a:xfrm>
            <a:off x="8554654" y="1750834"/>
            <a:ext cx="79073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26DADEA2-E873-1A23-D6AC-A8D4739333FE}"/>
              </a:ext>
            </a:extLst>
          </p:cNvPr>
          <p:cNvSpPr txBox="1">
            <a:spLocks/>
          </p:cNvSpPr>
          <p:nvPr/>
        </p:nvSpPr>
        <p:spPr>
          <a:xfrm>
            <a:off x="10073738" y="1745902"/>
            <a:ext cx="79073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038E33A7-3CC9-5BB5-CB26-E3FD6C314DC0}"/>
              </a:ext>
            </a:extLst>
          </p:cNvPr>
          <p:cNvSpPr txBox="1">
            <a:spLocks/>
          </p:cNvSpPr>
          <p:nvPr/>
        </p:nvSpPr>
        <p:spPr>
          <a:xfrm>
            <a:off x="11060091" y="1745901"/>
            <a:ext cx="79073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3839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563606-DA3A-C794-8309-E2A9944DFB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D578902-0924-5A8A-000A-C07ADF6D056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ED8CFD8-BAA4-DBC4-2317-51BCDE0F2CC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vent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soufflait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fort hier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F0ECBEF-684A-C567-8905-0855EAB5041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65A3050-D211-175F-6796-64EF86F0C4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10117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0311DE-1FD5-3782-80C3-7588A7ACBC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239DFDB-CF5E-6BDB-8CCB-9EEA61126FF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F81463-F859-8854-7977-FE3125C9A530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230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707B60-5633-6ADE-C2A8-80249ADEC7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8B25046-CD32-7F39-4712-32BB219A3A1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4DBC928-6B5D-F024-B618-76A9A58EEE2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vent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soufflait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fort hier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A571934-C523-BA27-072F-117A748A45C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6953F88-F713-AA57-0449-E1015637DFD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B7AE257-1A71-A828-6FDB-B52DEF06D8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069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B536B2-0E57-38A5-8148-A169E63BB8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40D5E2F-8CF9-032F-01F7-A8767AAA173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B3E4DE0-E6C2-448C-0545-B1290D0F825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vent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soufflait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fort hier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BE48151-5A34-529D-0857-04D049DA7AA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042BEC7-F830-2FE6-51AD-FAE13FE480E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9ED9069-763D-3995-0B68-31E9FBC8EC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F9FD141-A941-713E-73E1-5851A58660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403697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0579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F5DD74-2296-979F-EEFD-7C7C6D31B9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A4CE654-434C-56C4-9829-7FFEB21475F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A38D0C5-C522-FFCD-3294-477AE0517E5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vent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soufflait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fort hier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3C0165E-398A-71FD-280D-A3C984CCA4A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4E771F0-C8C9-F68F-774C-BC7180EA6DB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DA9E6CE-BAAB-6347-0D2D-71CF131A27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76E2B894-4536-9C47-A9EE-ED46E1B768BE}"/>
              </a:ext>
            </a:extLst>
          </p:cNvPr>
          <p:cNvSpPr txBox="1">
            <a:spLocks/>
          </p:cNvSpPr>
          <p:nvPr/>
        </p:nvSpPr>
        <p:spPr>
          <a:xfrm>
            <a:off x="5636529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3197EF8-E952-EE01-B725-30EF42FED1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1473682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soufflait (souffler,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78041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TM03457485[[fn=Maillage]]</Template>
  <TotalTime>841</TotalTime>
  <Words>2662</Words>
  <Application>Microsoft Office PowerPoint</Application>
  <PresentationFormat>Grand écran</PresentationFormat>
  <Paragraphs>578</Paragraphs>
  <Slides>60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60</vt:i4>
      </vt:variant>
    </vt:vector>
  </HeadingPairs>
  <TitlesOfParts>
    <vt:vector size="65" baseType="lpstr">
      <vt:lpstr>Arial</vt:lpstr>
      <vt:lpstr>Aptos Display</vt:lpstr>
      <vt:lpstr>Calibri</vt:lpstr>
      <vt:lpstr>Aptos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Maxime Paul</dc:creator>
  <cp:lastModifiedBy>Maxime Paul</cp:lastModifiedBy>
  <cp:revision>38</cp:revision>
  <dcterms:created xsi:type="dcterms:W3CDTF">2024-11-28T14:19:02Z</dcterms:created>
  <dcterms:modified xsi:type="dcterms:W3CDTF">2025-07-01T11:44:29Z</dcterms:modified>
</cp:coreProperties>
</file>