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594" r:id="rId7"/>
    <p:sldId id="631" r:id="rId8"/>
    <p:sldId id="632" r:id="rId9"/>
    <p:sldId id="633" r:id="rId10"/>
    <p:sldId id="634" r:id="rId11"/>
    <p:sldId id="635" r:id="rId12"/>
    <p:sldId id="636" r:id="rId13"/>
    <p:sldId id="637" r:id="rId14"/>
    <p:sldId id="638" r:id="rId15"/>
    <p:sldId id="639" r:id="rId16"/>
    <p:sldId id="640" r:id="rId17"/>
    <p:sldId id="641" r:id="rId18"/>
    <p:sldId id="275" r:id="rId19"/>
    <p:sldId id="290" r:id="rId20"/>
    <p:sldId id="606" r:id="rId21"/>
    <p:sldId id="642" r:id="rId22"/>
    <p:sldId id="643" r:id="rId23"/>
    <p:sldId id="644" r:id="rId24"/>
    <p:sldId id="645" r:id="rId25"/>
    <p:sldId id="646" r:id="rId26"/>
    <p:sldId id="647" r:id="rId27"/>
    <p:sldId id="648" r:id="rId28"/>
    <p:sldId id="649" r:id="rId29"/>
    <p:sldId id="650" r:id="rId30"/>
    <p:sldId id="651" r:id="rId31"/>
    <p:sldId id="652" r:id="rId32"/>
    <p:sldId id="288" r:id="rId33"/>
    <p:sldId id="291" r:id="rId34"/>
    <p:sldId id="618" r:id="rId35"/>
    <p:sldId id="653" r:id="rId36"/>
    <p:sldId id="654" r:id="rId37"/>
    <p:sldId id="655" r:id="rId38"/>
    <p:sldId id="656" r:id="rId39"/>
    <p:sldId id="657" r:id="rId40"/>
    <p:sldId id="658" r:id="rId41"/>
    <p:sldId id="659" r:id="rId42"/>
    <p:sldId id="660" r:id="rId43"/>
    <p:sldId id="661" r:id="rId44"/>
    <p:sldId id="662" r:id="rId45"/>
    <p:sldId id="663" r:id="rId46"/>
    <p:sldId id="304" r:id="rId47"/>
    <p:sldId id="305" r:id="rId48"/>
    <p:sldId id="630" r:id="rId49"/>
    <p:sldId id="664" r:id="rId50"/>
    <p:sldId id="665" r:id="rId51"/>
    <p:sldId id="666" r:id="rId52"/>
    <p:sldId id="667" r:id="rId53"/>
    <p:sldId id="668" r:id="rId54"/>
    <p:sldId id="669" r:id="rId55"/>
    <p:sldId id="670" r:id="rId56"/>
    <p:sldId id="671" r:id="rId57"/>
    <p:sldId id="672" r:id="rId58"/>
    <p:sldId id="673" r:id="rId59"/>
    <p:sldId id="674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P2/S2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P2/S2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2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BD63BF-EA1F-7098-A85D-650234C715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356E6B5-F069-D9F8-98E2-1A626AB2CF9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B2A5EDD-C8A6-EE74-7859-8476B03895A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me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avec étonnement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71C4206-4B5F-DBE0-307E-423E2EBFBE4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C547D45-AB08-CED1-76CB-B934971E5FF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8D685EF-2ACC-2902-7647-C06086A6A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4045C35-1C04-4434-3583-AFA4EE1E9770}"/>
              </a:ext>
            </a:extLst>
          </p:cNvPr>
          <p:cNvSpPr txBox="1">
            <a:spLocks/>
          </p:cNvSpPr>
          <p:nvPr/>
        </p:nvSpPr>
        <p:spPr>
          <a:xfrm>
            <a:off x="4977768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A0E8ED9-F630-8E06-9063-AC45583DC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70150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regardes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230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5665F2-7937-618A-B78C-D4D4EFD78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BD61053-2E54-E9CB-3436-30B641E3DD1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353274-E555-09F5-A155-315A7382F6B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me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avec étonnement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C0121FF-444D-72A5-9863-81192D6093E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72D375E-1F3C-B5F3-D67C-F4489E61A7C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B0FB59E-1A35-6B6F-79A1-E41253EEE5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7CCB887-C28C-F65C-807C-F55FA6D18139}"/>
              </a:ext>
            </a:extLst>
          </p:cNvPr>
          <p:cNvSpPr txBox="1">
            <a:spLocks/>
          </p:cNvSpPr>
          <p:nvPr/>
        </p:nvSpPr>
        <p:spPr>
          <a:xfrm>
            <a:off x="4977768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7956D65-CD34-B870-1C61-97443777F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16658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regardes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52A6CB98-15C8-A613-C0E4-2DB788DA9180}"/>
              </a:ext>
            </a:extLst>
          </p:cNvPr>
          <p:cNvSpPr txBox="1">
            <a:spLocks/>
          </p:cNvSpPr>
          <p:nvPr/>
        </p:nvSpPr>
        <p:spPr>
          <a:xfrm>
            <a:off x="637092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8566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B99034-317F-7362-80B4-9382C11130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BEB56EF-8181-3691-E104-1CE5CBA82B2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32615E-2846-FEF2-AF67-3B88CB125B0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me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avec étonnement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D0126A8-7AD2-06A4-D25A-D865713FF89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893ED3E-7AEB-055A-F13F-A762DDA53D9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8817997-2016-75AA-A5C7-BB72093985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3DF8F11-82B2-0EA3-69D9-C94D8F6D3062}"/>
              </a:ext>
            </a:extLst>
          </p:cNvPr>
          <p:cNvSpPr txBox="1">
            <a:spLocks/>
          </p:cNvSpPr>
          <p:nvPr/>
        </p:nvSpPr>
        <p:spPr>
          <a:xfrm>
            <a:off x="4977768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E42677B-F010-2765-B6AF-13FD51A89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61669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regardes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EFE83B4B-20EC-23C1-452D-D63A494DBC2C}"/>
              </a:ext>
            </a:extLst>
          </p:cNvPr>
          <p:cNvSpPr txBox="1">
            <a:spLocks/>
          </p:cNvSpPr>
          <p:nvPr/>
        </p:nvSpPr>
        <p:spPr>
          <a:xfrm>
            <a:off x="637092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8053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6C8347-1AB0-A535-1049-2B17207D7B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6D23EC8-C45A-807D-A24F-58BAE0968C0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0DD112-5E6A-7173-AC72-78823FAEAB7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me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avec étonnement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9356311-A453-706D-366E-656A77BE4FD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D0ABE17-9ED9-0302-C8BE-4109C02CA5C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C789E44-2318-AE05-3DD7-1993699A41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679A60B-0F98-3483-BD5C-B8F6F886F310}"/>
              </a:ext>
            </a:extLst>
          </p:cNvPr>
          <p:cNvSpPr txBox="1">
            <a:spLocks/>
          </p:cNvSpPr>
          <p:nvPr/>
        </p:nvSpPr>
        <p:spPr>
          <a:xfrm>
            <a:off x="4977768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DEC4EF2-AD42-6085-3680-B4ADAF2E06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0419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regardes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F4F121DF-9DE0-B648-B847-5DFC4CBDC589}"/>
              </a:ext>
            </a:extLst>
          </p:cNvPr>
          <p:cNvSpPr txBox="1">
            <a:spLocks/>
          </p:cNvSpPr>
          <p:nvPr/>
        </p:nvSpPr>
        <p:spPr>
          <a:xfrm>
            <a:off x="637092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7695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0D111-1720-ECE6-3544-58B31F3D9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21BF769-C592-08D5-4D42-B4B42427C29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DB9D40-394E-1079-A542-F4B833A918F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me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avec étonnement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42AAFB8-C975-A3AE-F5E2-0980B1C548E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39A3CD4-2812-8D5C-2C90-9AC2C6CFB38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82FBDFD-D597-D516-6333-45DC7F448C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BB36742-3F23-06D1-718B-FDAAA4B8E3F3}"/>
              </a:ext>
            </a:extLst>
          </p:cNvPr>
          <p:cNvSpPr txBox="1">
            <a:spLocks/>
          </p:cNvSpPr>
          <p:nvPr/>
        </p:nvSpPr>
        <p:spPr>
          <a:xfrm>
            <a:off x="4977768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E3BC15C-E8E3-B44F-6E9B-32BA9F608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40677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regardes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6FCB9118-1D4A-3BA3-9F7E-C9AA0753AEDF}"/>
              </a:ext>
            </a:extLst>
          </p:cNvPr>
          <p:cNvSpPr txBox="1">
            <a:spLocks/>
          </p:cNvSpPr>
          <p:nvPr/>
        </p:nvSpPr>
        <p:spPr>
          <a:xfrm>
            <a:off x="637092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6422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01BD55-1360-5821-56EA-17D3E51CF2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6B8A55C-4BD2-A024-F033-7BEB85B1B07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308C0B-9B33-2E3B-BF09-A717E003337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me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avec étonnement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6E7F1A0-4F19-9A78-2416-29BB86BBF95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7E75259-8222-A3BE-8142-8283B0260C9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09D8A5A-048A-F113-8E86-C837ED962A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53FEE18-6B9A-3668-2FD0-ED3955B48EDC}"/>
              </a:ext>
            </a:extLst>
          </p:cNvPr>
          <p:cNvSpPr txBox="1">
            <a:spLocks/>
          </p:cNvSpPr>
          <p:nvPr/>
        </p:nvSpPr>
        <p:spPr>
          <a:xfrm>
            <a:off x="4977768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FD4AD82-A55A-F60D-24BA-8F9065C0E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93141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regardes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248211D-9D7F-B1B5-0285-1856FE518E46}"/>
              </a:ext>
            </a:extLst>
          </p:cNvPr>
          <p:cNvSpPr txBox="1">
            <a:spLocks/>
          </p:cNvSpPr>
          <p:nvPr/>
        </p:nvSpPr>
        <p:spPr>
          <a:xfrm>
            <a:off x="357582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03651C8-D5FE-00C3-65D1-E469F5FF98C7}"/>
              </a:ext>
            </a:extLst>
          </p:cNvPr>
          <p:cNvSpPr txBox="1">
            <a:spLocks/>
          </p:cNvSpPr>
          <p:nvPr/>
        </p:nvSpPr>
        <p:spPr>
          <a:xfrm>
            <a:off x="512321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7785FFC-A891-E514-0047-2884618ED6BC}"/>
              </a:ext>
            </a:extLst>
          </p:cNvPr>
          <p:cNvSpPr txBox="1">
            <a:spLocks/>
          </p:cNvSpPr>
          <p:nvPr/>
        </p:nvSpPr>
        <p:spPr>
          <a:xfrm>
            <a:off x="740676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A494AD1-402E-417E-50B8-09CE63039C70}"/>
              </a:ext>
            </a:extLst>
          </p:cNvPr>
          <p:cNvSpPr txBox="1">
            <a:spLocks/>
          </p:cNvSpPr>
          <p:nvPr/>
        </p:nvSpPr>
        <p:spPr>
          <a:xfrm>
            <a:off x="208921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0A4A5F2-6D2D-9486-FEBC-E44E85450482}"/>
              </a:ext>
            </a:extLst>
          </p:cNvPr>
          <p:cNvSpPr txBox="1">
            <a:spLocks/>
          </p:cNvSpPr>
          <p:nvPr/>
        </p:nvSpPr>
        <p:spPr>
          <a:xfrm>
            <a:off x="6548670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E55A421-87C7-5C47-89FD-70EEB4F26DB7}"/>
              </a:ext>
            </a:extLst>
          </p:cNvPr>
          <p:cNvSpPr txBox="1">
            <a:spLocks/>
          </p:cNvSpPr>
          <p:nvPr/>
        </p:nvSpPr>
        <p:spPr>
          <a:xfrm>
            <a:off x="637092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F0A6C8B-6E38-DB3A-B55A-A46E3558ABBD}"/>
              </a:ext>
            </a:extLst>
          </p:cNvPr>
          <p:cNvSpPr txBox="1">
            <a:spLocks/>
          </p:cNvSpPr>
          <p:nvPr/>
        </p:nvSpPr>
        <p:spPr>
          <a:xfrm>
            <a:off x="944580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8052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7544B-1CD6-F65A-2F2F-976536C29D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486BF44-EC70-D7E2-C6DB-BD4BB420068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5B8530-1D70-458D-87C8-1719B808D59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me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avec étonnement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3E8C3CD-01F5-E6F9-8960-B0C5DAB9B88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2480BDC-E53D-5B1A-9E92-2375FD6CC98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DE0F8D3-3656-4B58-5394-F16C488A27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16029E7-29F6-B123-8233-FA04382D5B80}"/>
              </a:ext>
            </a:extLst>
          </p:cNvPr>
          <p:cNvSpPr txBox="1">
            <a:spLocks/>
          </p:cNvSpPr>
          <p:nvPr/>
        </p:nvSpPr>
        <p:spPr>
          <a:xfrm>
            <a:off x="4977768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F337B55-0D5B-E8FB-7401-AF499D9BA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70476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regardes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9D31556-3740-1B3F-683C-9BD16640B1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D70DD5F4-A7E4-F6D8-B7BB-D613A9A61665}"/>
              </a:ext>
            </a:extLst>
          </p:cNvPr>
          <p:cNvSpPr txBox="1">
            <a:spLocks/>
          </p:cNvSpPr>
          <p:nvPr/>
        </p:nvSpPr>
        <p:spPr>
          <a:xfrm>
            <a:off x="357582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7959AC4-5E6F-F331-1A61-0623D4BD4EC2}"/>
              </a:ext>
            </a:extLst>
          </p:cNvPr>
          <p:cNvSpPr txBox="1">
            <a:spLocks/>
          </p:cNvSpPr>
          <p:nvPr/>
        </p:nvSpPr>
        <p:spPr>
          <a:xfrm>
            <a:off x="512321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FBC75C4-384C-0575-E63F-B20BF97170A8}"/>
              </a:ext>
            </a:extLst>
          </p:cNvPr>
          <p:cNvSpPr txBox="1">
            <a:spLocks/>
          </p:cNvSpPr>
          <p:nvPr/>
        </p:nvSpPr>
        <p:spPr>
          <a:xfrm>
            <a:off x="740676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2A2C960-4CEF-7DEA-0297-262B36F993E5}"/>
              </a:ext>
            </a:extLst>
          </p:cNvPr>
          <p:cNvSpPr txBox="1">
            <a:spLocks/>
          </p:cNvSpPr>
          <p:nvPr/>
        </p:nvSpPr>
        <p:spPr>
          <a:xfrm>
            <a:off x="208921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4F495CD-3522-9C07-D642-EFD734FC2758}"/>
              </a:ext>
            </a:extLst>
          </p:cNvPr>
          <p:cNvSpPr txBox="1">
            <a:spLocks/>
          </p:cNvSpPr>
          <p:nvPr/>
        </p:nvSpPr>
        <p:spPr>
          <a:xfrm>
            <a:off x="6548670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A53DD5B-0D7A-613B-5028-C6BC31600D54}"/>
              </a:ext>
            </a:extLst>
          </p:cNvPr>
          <p:cNvSpPr txBox="1">
            <a:spLocks/>
          </p:cNvSpPr>
          <p:nvPr/>
        </p:nvSpPr>
        <p:spPr>
          <a:xfrm>
            <a:off x="637092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04BF0E9-E318-F69A-8CF7-DF32E4E6D88D}"/>
              </a:ext>
            </a:extLst>
          </p:cNvPr>
          <p:cNvSpPr txBox="1">
            <a:spLocks/>
          </p:cNvSpPr>
          <p:nvPr/>
        </p:nvSpPr>
        <p:spPr>
          <a:xfrm>
            <a:off x="944580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7504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A74C8C-3943-AD47-FCFB-861553F5FC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73DFD6A-070C-F282-58AA-BA6CC861705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6C70C8-425F-3066-C147-5594A3DD488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me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avec étonnement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CEC6E32-AF71-4077-3D0A-37E9D105259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5AF17EF-5646-E06A-83A3-732D14A1470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E32EDB0-9BC0-26E9-6B74-AF82CE997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D0ECE23-B0A6-05C9-E4D3-9DE1F6858A51}"/>
              </a:ext>
            </a:extLst>
          </p:cNvPr>
          <p:cNvSpPr txBox="1">
            <a:spLocks/>
          </p:cNvSpPr>
          <p:nvPr/>
        </p:nvSpPr>
        <p:spPr>
          <a:xfrm>
            <a:off x="4977768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0E74138-6FCC-0E25-5067-5ABBBE26A1B6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regardes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tu (2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vent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soufflait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dans la cour.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97F80F1-DFF8-C427-E36C-331A51B365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CB11E254-4A2C-9667-1776-1E9743BD9F3B}"/>
              </a:ext>
            </a:extLst>
          </p:cNvPr>
          <p:cNvSpPr txBox="1">
            <a:spLocks/>
          </p:cNvSpPr>
          <p:nvPr/>
        </p:nvSpPr>
        <p:spPr>
          <a:xfrm>
            <a:off x="357582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4F2AAE7-F74E-8722-4380-D0E4127F3714}"/>
              </a:ext>
            </a:extLst>
          </p:cNvPr>
          <p:cNvSpPr txBox="1">
            <a:spLocks/>
          </p:cNvSpPr>
          <p:nvPr/>
        </p:nvSpPr>
        <p:spPr>
          <a:xfrm>
            <a:off x="512321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8850759-7573-3E8D-3B8E-CB35FE91A1B6}"/>
              </a:ext>
            </a:extLst>
          </p:cNvPr>
          <p:cNvSpPr txBox="1">
            <a:spLocks/>
          </p:cNvSpPr>
          <p:nvPr/>
        </p:nvSpPr>
        <p:spPr>
          <a:xfrm>
            <a:off x="740676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58D9454-3CA0-C674-2188-27C0CDDF2FB2}"/>
              </a:ext>
            </a:extLst>
          </p:cNvPr>
          <p:cNvSpPr txBox="1">
            <a:spLocks/>
          </p:cNvSpPr>
          <p:nvPr/>
        </p:nvSpPr>
        <p:spPr>
          <a:xfrm>
            <a:off x="208921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E076E79-04DB-3646-FCE9-AEB47BAD6AB0}"/>
              </a:ext>
            </a:extLst>
          </p:cNvPr>
          <p:cNvSpPr txBox="1">
            <a:spLocks/>
          </p:cNvSpPr>
          <p:nvPr/>
        </p:nvSpPr>
        <p:spPr>
          <a:xfrm>
            <a:off x="6548670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EA7CF4E-B805-D1BC-74F8-4E0D3354F75C}"/>
              </a:ext>
            </a:extLst>
          </p:cNvPr>
          <p:cNvSpPr txBox="1">
            <a:spLocks/>
          </p:cNvSpPr>
          <p:nvPr/>
        </p:nvSpPr>
        <p:spPr>
          <a:xfrm>
            <a:off x="637092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1E76589-59A2-E6F1-2468-B4ACA6ACC7CD}"/>
              </a:ext>
            </a:extLst>
          </p:cNvPr>
          <p:cNvSpPr txBox="1">
            <a:spLocks/>
          </p:cNvSpPr>
          <p:nvPr/>
        </p:nvSpPr>
        <p:spPr>
          <a:xfrm>
            <a:off x="944580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7894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40D299-7B03-A2E4-341B-7384CC117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0305786-E5B4-B50D-1146-69D17FB3DDD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76B3BD-780D-98EF-F2F3-E6DEE347A6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étaient tellement silencieux.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F67FBC5-CCC2-A88D-1608-B57869C2AB9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5FC29FB-5AEB-A2E3-4E62-00CF182D2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742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4AC54-BE03-B746-DB5E-85D96D037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B480669-F4D8-853E-3D5C-E100BD4029A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550DF8A-7CF2-567D-C05B-42D243EEEAA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étaient tellement silencieux.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B299BE6-E6A2-D1F7-815C-FC2BF9F2ADA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BAEC92E-56C0-6521-E7D5-FFE686FF1CB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1E8676F-65AF-CA5A-D1C8-BBB770F8CE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01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D98A0-5172-BA37-DBD9-3003ACE97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EF63AF4-CCE2-EBD6-D55C-FAA27A691EC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5E0C11-5978-2A2D-AFD7-68344B980FF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étaient tellement silencieux.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C9B8C87-648B-6190-4280-19EC125BAF0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010990A-C991-B398-B236-AA48CF9DDD1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8BD8666-1026-D63E-E271-0394B01CB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EC20A5E-A927-D867-0E3C-42B5DDA55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7008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445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2C6B01-9F28-844D-33BD-D82052BC90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1935517-80F9-0BD3-6D3D-532C0B926D8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6A1777-3FF2-0926-CF99-CBDD59D3ECC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tellement silencieux.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77FF389-50F4-2E18-0F0E-1E6D5481316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EDFE0FB-CB7E-A56E-2F1D-EA5DFF88C90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BC57609-3ACF-D27B-4E00-1ACBCF48E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6131702-D704-23E2-34A0-30220251821F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AA1BE3F-ABD6-E99E-E039-320062199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21370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étaient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677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B911C8-26E7-7441-B38C-1FCEE17BD0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50BAC84-4EC2-6697-C4CF-52528016C7F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4A21F4-B019-09BB-6F58-D7A58EEDB41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tellement silencieux.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76B9AEB-E207-25ED-4789-AE5F497C1ED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78CA823-5F64-D2A4-5C68-2F48C350927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C85B340-5469-D18F-85F4-B7B0DCA84B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E64758A-5F26-2003-CAE7-3972DBD30B56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35F6A6D-1841-94B2-E5F1-99022E991B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91132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étaient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2663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8B7BDB-30E3-316E-F9AD-8A602EEC8E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104B4AA-72E1-6824-0637-8378C9FCBF9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55BE6B-3A2F-2764-0D37-9157F15E019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tellement silencieux.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BB40891-3022-B10A-8A16-FB3A802BA8C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ED2CF4-06A0-7EE0-CA0F-E39D50EE72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E5B3BEA-900D-2FDE-29A1-ABB068FE8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D21085E-73A3-6AC4-9667-2DD7D8F622B8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FCB25F9-CB4D-B346-2C80-E5E5C8A757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5806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étaient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Les élèves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C1F3CBE2-1771-C515-7C50-4CE992187327}"/>
              </a:ext>
            </a:extLst>
          </p:cNvPr>
          <p:cNvSpPr txBox="1">
            <a:spLocks/>
          </p:cNvSpPr>
          <p:nvPr/>
        </p:nvSpPr>
        <p:spPr>
          <a:xfrm>
            <a:off x="2379024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1003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E7163A-E02D-5428-9727-9E3A8CCBB2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1323D07-8E3F-CF1D-936A-D0E0C6F40F8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4471CE-135D-B118-6909-B50DC4E2EF8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tellement silencieux.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4874800-B76E-92A5-2A6E-B7657BFBDDA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AF1561-C33E-6DBA-5379-A5FB2BB4F76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817290D-2CB0-611B-CC17-D25FBCE43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CE30B99-743A-0496-2E27-CBE503763A0A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887839F-7CE5-659B-EB22-66024BD033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32837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étaient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Les élèves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2D360A09-2596-8745-0592-86F432043831}"/>
              </a:ext>
            </a:extLst>
          </p:cNvPr>
          <p:cNvSpPr txBox="1">
            <a:spLocks/>
          </p:cNvSpPr>
          <p:nvPr/>
        </p:nvSpPr>
        <p:spPr>
          <a:xfrm>
            <a:off x="2379024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2326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0909BC-2268-2BD5-4D70-76598C68A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4821226-F803-A438-B9C9-253F12AAE8D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1B280B-B48F-25BD-96D0-33CC919B9DD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tellement silencieux.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5FB86F6-0876-FA6A-20DB-CA27CF2D443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5A95C1C-C73C-0B0B-3523-B2DBB5F5C4D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B84953D-CCBD-91C7-A529-F8F66C9442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7775B17-E1CD-23C3-17DD-0578F158D79A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CCE05A6-2CDD-953D-9AB4-E42436CE7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94958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étaient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Les élèves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D3C0BDE3-9C92-8CDD-6E89-79D68A9797D2}"/>
              </a:ext>
            </a:extLst>
          </p:cNvPr>
          <p:cNvSpPr txBox="1">
            <a:spLocks/>
          </p:cNvSpPr>
          <p:nvPr/>
        </p:nvSpPr>
        <p:spPr>
          <a:xfrm>
            <a:off x="2379024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5278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CCA5CB-F816-73CD-3CA2-20EE4B6D3A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CAAFA3-B6E5-0F15-0A50-B8F6DEC44D3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F18C31-E44B-9362-4DDC-1E9488E5337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tellement silencieux.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15C4699-C303-38AF-2BB3-87BB8F08BF4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CFAACED-C4A2-E654-B9DE-1EC2A250737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56534C4-E594-E380-ED9D-CDAAB11E3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B77B11B-9CA2-50D5-079F-91EA72338625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04F4693-5E16-16A0-77CA-263FF47D5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65134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étaient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Les élèves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6B36AA0F-77DF-5283-ADE1-31EAA2155FA4}"/>
              </a:ext>
            </a:extLst>
          </p:cNvPr>
          <p:cNvSpPr txBox="1">
            <a:spLocks/>
          </p:cNvSpPr>
          <p:nvPr/>
        </p:nvSpPr>
        <p:spPr>
          <a:xfrm>
            <a:off x="2379024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65694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6E99A2-7690-6CD6-4A88-8FDA35735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40D5DE2-BCD4-BC86-15EF-A094AEAD5F9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34C075-7882-EDAF-7BA4-30A32CB3FE0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tellement silencieux.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C44444-B3DD-1D37-8FB1-D47735943F5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8FC069A-0772-DCD7-FB19-A3888563B85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A3876FE-537F-37A1-7BB8-1592BA1627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40E769A-1EE9-87B5-9227-4B1B1ADBBB8A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CAF08C7-D27D-F9AB-6DCC-1ECF164620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75039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étaient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Les élèves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278B3EF4-F3A9-2142-115A-0EB739DC18F7}"/>
              </a:ext>
            </a:extLst>
          </p:cNvPr>
          <p:cNvSpPr txBox="1">
            <a:spLocks/>
          </p:cNvSpPr>
          <p:nvPr/>
        </p:nvSpPr>
        <p:spPr>
          <a:xfrm>
            <a:off x="474959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5FD62E9-5B14-E4CA-0C45-F1103B890843}"/>
              </a:ext>
            </a:extLst>
          </p:cNvPr>
          <p:cNvSpPr txBox="1">
            <a:spLocks/>
          </p:cNvSpPr>
          <p:nvPr/>
        </p:nvSpPr>
        <p:spPr>
          <a:xfrm>
            <a:off x="9623937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743FEB3-51BA-5A14-2833-30837637BB1E}"/>
              </a:ext>
            </a:extLst>
          </p:cNvPr>
          <p:cNvSpPr txBox="1">
            <a:spLocks/>
          </p:cNvSpPr>
          <p:nvPr/>
        </p:nvSpPr>
        <p:spPr>
          <a:xfrm>
            <a:off x="167626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6C31D46-D946-1DD5-16C4-7D388E9B3214}"/>
              </a:ext>
            </a:extLst>
          </p:cNvPr>
          <p:cNvSpPr txBox="1">
            <a:spLocks/>
          </p:cNvSpPr>
          <p:nvPr/>
        </p:nvSpPr>
        <p:spPr>
          <a:xfrm>
            <a:off x="6991119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13AC78E-7E71-9A71-7CE4-F2F09E865156}"/>
              </a:ext>
            </a:extLst>
          </p:cNvPr>
          <p:cNvSpPr txBox="1">
            <a:spLocks/>
          </p:cNvSpPr>
          <p:nvPr/>
        </p:nvSpPr>
        <p:spPr>
          <a:xfrm>
            <a:off x="2379024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D3BA0BA-096C-1F26-86AA-2ED6E9FEB90D}"/>
              </a:ext>
            </a:extLst>
          </p:cNvPr>
          <p:cNvSpPr txBox="1">
            <a:spLocks/>
          </p:cNvSpPr>
          <p:nvPr/>
        </p:nvSpPr>
        <p:spPr>
          <a:xfrm>
            <a:off x="3018675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440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FD50E-9961-C146-CEA9-179E8B1CF8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DF6ECD6-AC8A-E8C3-CF47-6ED2CAE9DE3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BCA5D2-4C7D-7950-CEB9-CA03536E000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tellement silencieux.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50D2B1B-3D5A-60D0-1F3B-38DB39030BA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7F2C107-8197-C9EF-DB74-64DE3E32433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1AB289B-4DC3-1CCD-FEB8-1E7F97D795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368C53B-0B63-D2A8-68FD-3FBAE3C8D5E8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6D16AE7-20BC-1C9F-B6FF-1B10144AB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87111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étaient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Les élèves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988BB6F-7CA8-4464-3413-16772D6B8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710291D6-1325-550B-AF07-FA672A31C7C8}"/>
              </a:ext>
            </a:extLst>
          </p:cNvPr>
          <p:cNvSpPr txBox="1">
            <a:spLocks/>
          </p:cNvSpPr>
          <p:nvPr/>
        </p:nvSpPr>
        <p:spPr>
          <a:xfrm>
            <a:off x="474959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F593BD3-0A95-AB49-21FB-00F3C55BA32F}"/>
              </a:ext>
            </a:extLst>
          </p:cNvPr>
          <p:cNvSpPr txBox="1">
            <a:spLocks/>
          </p:cNvSpPr>
          <p:nvPr/>
        </p:nvSpPr>
        <p:spPr>
          <a:xfrm>
            <a:off x="9623937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A9ABF68-16AD-56ED-D065-44CB74C61D82}"/>
              </a:ext>
            </a:extLst>
          </p:cNvPr>
          <p:cNvSpPr txBox="1">
            <a:spLocks/>
          </p:cNvSpPr>
          <p:nvPr/>
        </p:nvSpPr>
        <p:spPr>
          <a:xfrm>
            <a:off x="167626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9D47C37-0C88-84C1-39D4-DF14DF717212}"/>
              </a:ext>
            </a:extLst>
          </p:cNvPr>
          <p:cNvSpPr txBox="1">
            <a:spLocks/>
          </p:cNvSpPr>
          <p:nvPr/>
        </p:nvSpPr>
        <p:spPr>
          <a:xfrm>
            <a:off x="6991119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47B7999-A088-EBCA-91DE-F79C0D0182BE}"/>
              </a:ext>
            </a:extLst>
          </p:cNvPr>
          <p:cNvSpPr txBox="1">
            <a:spLocks/>
          </p:cNvSpPr>
          <p:nvPr/>
        </p:nvSpPr>
        <p:spPr>
          <a:xfrm>
            <a:off x="2379024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3915CDD-DC65-9F70-F596-1D20108D24C9}"/>
              </a:ext>
            </a:extLst>
          </p:cNvPr>
          <p:cNvSpPr txBox="1">
            <a:spLocks/>
          </p:cNvSpPr>
          <p:nvPr/>
        </p:nvSpPr>
        <p:spPr>
          <a:xfrm>
            <a:off x="3018675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9159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36E06D-5AE4-A857-8160-AB60E2750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A98AA2A-AFDF-8E1E-B31C-EDBECDCAC05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A0EF6E-5112-6A29-87AC-58226E7587D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élèves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tellement silencieux.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8DCB371-AEDA-27CF-9812-D12EA04C830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9669370-699A-B1D0-83C6-B3B8AB7378F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négative /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EEE658D-8907-098E-ED52-076C5EA9D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0455172-802E-0C21-0C03-AA9851C0EB28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6775805-2F49-C4A4-6B47-316F1D38B34C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étaient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Les élèves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Les élèves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n’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étaient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tellement silencieux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5FE3C35-8323-0D67-B372-24BB41A41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94A67BBD-BA23-2109-6DAD-C39E5710DBBF}"/>
              </a:ext>
            </a:extLst>
          </p:cNvPr>
          <p:cNvSpPr txBox="1">
            <a:spLocks/>
          </p:cNvSpPr>
          <p:nvPr/>
        </p:nvSpPr>
        <p:spPr>
          <a:xfrm>
            <a:off x="474959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025BB37-82A5-66D0-2A03-033E08E50D91}"/>
              </a:ext>
            </a:extLst>
          </p:cNvPr>
          <p:cNvSpPr txBox="1">
            <a:spLocks/>
          </p:cNvSpPr>
          <p:nvPr/>
        </p:nvSpPr>
        <p:spPr>
          <a:xfrm>
            <a:off x="9623937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16E1F6E-FAD9-230D-84EA-AB0E9D163B4E}"/>
              </a:ext>
            </a:extLst>
          </p:cNvPr>
          <p:cNvSpPr txBox="1">
            <a:spLocks/>
          </p:cNvSpPr>
          <p:nvPr/>
        </p:nvSpPr>
        <p:spPr>
          <a:xfrm>
            <a:off x="167626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42F573B-CC67-867D-19FF-F8CC3C3CFCA0}"/>
              </a:ext>
            </a:extLst>
          </p:cNvPr>
          <p:cNvSpPr txBox="1">
            <a:spLocks/>
          </p:cNvSpPr>
          <p:nvPr/>
        </p:nvSpPr>
        <p:spPr>
          <a:xfrm>
            <a:off x="6991119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F91E89B-3A0D-5742-F985-25A02D8DD9FC}"/>
              </a:ext>
            </a:extLst>
          </p:cNvPr>
          <p:cNvSpPr txBox="1">
            <a:spLocks/>
          </p:cNvSpPr>
          <p:nvPr/>
        </p:nvSpPr>
        <p:spPr>
          <a:xfrm>
            <a:off x="2379024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9FB5A51-031F-248E-E4BC-268E696F2865}"/>
              </a:ext>
            </a:extLst>
          </p:cNvPr>
          <p:cNvSpPr txBox="1">
            <a:spLocks/>
          </p:cNvSpPr>
          <p:nvPr/>
        </p:nvSpPr>
        <p:spPr>
          <a:xfrm>
            <a:off x="3018675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3091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6FD916-F13C-6237-37DB-E554B05BE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48D324-3E79-0A07-6AFC-8F61A215355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E2E3B9-5C05-C8CA-2D6B-4CBAD814DB0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irons bientôt chercher des dictionnaires.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BF9FB47-5B6F-BAA5-BCAF-7DD6973EC06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5D2FC6E-B144-89EA-F073-610C1F9C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037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BC9A35-969F-4D57-4046-92CEF294B7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7B1C0EE-8FCB-543B-0E52-4458933E244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3ECC6E-44B2-F011-1D76-CEEE41F1830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irons bientôt chercher des dictionnaires.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BBE5757-480E-79DE-DE57-3AFA091AC8F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541057A-0856-827C-0DDD-83CE1C40155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3F533A3-B116-D18B-CA6F-0840F07C4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901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BED7E2-3CDF-072A-3C50-58CDAA9580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08FBA7B-0B3C-EF5D-5F12-B78D0E95579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C6D2D8-218F-5301-22F0-7A2F83C93C4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irons bientôt chercher des dictionnaires.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C75F602-4086-57A2-485A-5FBEB59CBBD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3862219-A3BC-7788-4A12-BE634A7C83B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CC31449-6425-DC09-2B78-6227C97FFB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DD2FC05-8967-3624-132C-33CB60D41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03307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7479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529CEF-7949-0E51-8FCA-6ECB3880C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51A15F0-4BA7-74E1-8BFF-7BDC99A3D6D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B6DC33B-751A-9E43-3BD7-861035075BD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 chercher des dictionnaires.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0AD613C-1F26-EA88-4A09-23D9EE952CF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F85975B-0CA6-FD52-22A8-67419C30550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DAF478B-2758-BD9C-44F1-919D8F7027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FBFC022-F784-15A3-00B3-C2B138E8B486}"/>
              </a:ext>
            </a:extLst>
          </p:cNvPr>
          <p:cNvSpPr txBox="1">
            <a:spLocks/>
          </p:cNvSpPr>
          <p:nvPr/>
        </p:nvSpPr>
        <p:spPr>
          <a:xfrm>
            <a:off x="260818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C4651A5-869F-E785-D3B4-4411EB0D8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64122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4491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05916-C417-B7A6-CFD4-8137B15915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160029A-03E4-35DF-FBC7-0D1B35A5A21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8852EE-B77C-80B8-5A4B-B624E2D9B0F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 chercher des dictionnaires.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8E6DA6C-6A37-DEB5-80E9-677A3EB76E1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76A3B11-45FB-86D3-0112-31B0E3666F5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0DA9E59-4C2C-DF9F-A937-1F9C3FB894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73BA8F5-32AA-F78A-8EF1-40A1151433E7}"/>
              </a:ext>
            </a:extLst>
          </p:cNvPr>
          <p:cNvSpPr txBox="1">
            <a:spLocks/>
          </p:cNvSpPr>
          <p:nvPr/>
        </p:nvSpPr>
        <p:spPr>
          <a:xfrm>
            <a:off x="260818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8B465AF-EE99-A978-9E9A-DF50C159A2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52506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0651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A5A244-11F4-26E7-E3C9-E59AA64A64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D7CE5E-62BB-5771-43C6-4694887EA38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6C5A65-D912-3FE0-7C4A-E0473C1C87A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 chercher des dictionnaires.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7CD368F-2DC8-9FE3-F382-7786EC5ED1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EE416A1-5CD1-33DE-4F8E-E0543EFE490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5F82FE5-813C-182F-03FB-D55F700354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86A3C2F-86F0-ECB6-F226-A08ABE304FFA}"/>
              </a:ext>
            </a:extLst>
          </p:cNvPr>
          <p:cNvSpPr txBox="1">
            <a:spLocks/>
          </p:cNvSpPr>
          <p:nvPr/>
        </p:nvSpPr>
        <p:spPr>
          <a:xfrm>
            <a:off x="260818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65397D7-A1DE-AE64-688D-7D25D2DB0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05974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48177F7A-D08F-E3AD-2FBC-00778358F04C}"/>
              </a:ext>
            </a:extLst>
          </p:cNvPr>
          <p:cNvSpPr txBox="1">
            <a:spLocks/>
          </p:cNvSpPr>
          <p:nvPr/>
        </p:nvSpPr>
        <p:spPr>
          <a:xfrm>
            <a:off x="126798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683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</a:t>
            </a:r>
            <a:r>
              <a:rPr kumimoji="0" lang="fr-FR" sz="2400" b="1" i="0" u="sng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de forme</a:t>
            </a:r>
            <a:endParaRPr kumimoji="0" lang="fr-FR" sz="2400" b="1" i="0" u="sng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34562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6AC77A-9EDF-33D7-B95B-3B90681EE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40CBE1A-7DA9-5882-5B5F-EFAD05E8778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82114E-2294-62A0-64AB-9134BE4E3C9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 chercher des dictionnaires.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FFE4EBD-40A2-AD62-C866-2E4384EEADD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0975B4F-F5CC-BDE3-D97F-2D800254763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751EDEF-24FA-3B81-10E9-7CC31D446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625DDC9-8904-8876-2A54-6C03B9CD2254}"/>
              </a:ext>
            </a:extLst>
          </p:cNvPr>
          <p:cNvSpPr txBox="1">
            <a:spLocks/>
          </p:cNvSpPr>
          <p:nvPr/>
        </p:nvSpPr>
        <p:spPr>
          <a:xfrm>
            <a:off x="260818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CA23D19-3B6A-EE19-1F9E-6AFFBEB11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59099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34CC4B0F-D9B9-AA68-97D1-CABE31A4D2E1}"/>
              </a:ext>
            </a:extLst>
          </p:cNvPr>
          <p:cNvSpPr txBox="1">
            <a:spLocks/>
          </p:cNvSpPr>
          <p:nvPr/>
        </p:nvSpPr>
        <p:spPr>
          <a:xfrm>
            <a:off x="126798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96673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4BD9B4-21D9-6946-E7C6-219EA4690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119F81A-B76F-2C04-344D-2911A80D015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3861E85-71D6-F5F9-B52F-402415D9EA0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 chercher des dictionnaires.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9B3D802-121F-2D9D-E139-86C7E77B970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3E796BB-CFB5-B9C8-D150-1D09514C3CB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296A739-9AB2-FD86-A057-9168B7946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1C2284D-C96B-5478-63FB-43A5DA02B9CE}"/>
              </a:ext>
            </a:extLst>
          </p:cNvPr>
          <p:cNvSpPr txBox="1">
            <a:spLocks/>
          </p:cNvSpPr>
          <p:nvPr/>
        </p:nvSpPr>
        <p:spPr>
          <a:xfrm>
            <a:off x="260818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BFE5348-C286-9647-AB85-114984014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75864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EA803303-231E-998E-A0D7-015D1D547193}"/>
              </a:ext>
            </a:extLst>
          </p:cNvPr>
          <p:cNvSpPr txBox="1">
            <a:spLocks/>
          </p:cNvSpPr>
          <p:nvPr/>
        </p:nvSpPr>
        <p:spPr>
          <a:xfrm>
            <a:off x="126798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22586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4F78AF-020F-C041-13BA-4D71B779F3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BBB7C18-1165-012B-8E7E-E564D3C7E05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3DDC5F-C143-223E-3C1C-1035C3FCFA6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 chercher des dictionnaires.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802312C-D05E-78A9-2E66-81F3AD59E5A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9F4EE21-C417-1D53-EF2B-A5F7BA17513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E813B52-DDC3-97C8-C7D5-4FECC5E76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2B707D8-F2EC-010F-AEEB-BC7330D7CC33}"/>
              </a:ext>
            </a:extLst>
          </p:cNvPr>
          <p:cNvSpPr txBox="1">
            <a:spLocks/>
          </p:cNvSpPr>
          <p:nvPr/>
        </p:nvSpPr>
        <p:spPr>
          <a:xfrm>
            <a:off x="260818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A19D75D-2058-B728-7A0B-96791D155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84543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BD7D4FD-B506-1FC1-7FD4-064ADFD69DD1}"/>
              </a:ext>
            </a:extLst>
          </p:cNvPr>
          <p:cNvSpPr txBox="1">
            <a:spLocks/>
          </p:cNvSpPr>
          <p:nvPr/>
        </p:nvSpPr>
        <p:spPr>
          <a:xfrm>
            <a:off x="126798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1465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EF395-9ED0-D4AC-CCA4-0D88C43A6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2860C5A-8F38-C0E8-0DC6-7F84EDB90FA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2E2C79-6F75-EDEF-BCAF-80259DCE76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 chercher des dictionnaires.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F15E5FC-45C9-F182-03DE-9BAADB5C30D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89488EB-14BD-A59C-A719-295B296BAC9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89BA3A0-EAB5-5939-32D0-505FD22C73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30419F2-388D-49A0-814D-7B67FA7293CA}"/>
              </a:ext>
            </a:extLst>
          </p:cNvPr>
          <p:cNvSpPr txBox="1">
            <a:spLocks/>
          </p:cNvSpPr>
          <p:nvPr/>
        </p:nvSpPr>
        <p:spPr>
          <a:xfrm>
            <a:off x="260818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8C34A64-8E90-B7C9-F6FA-65E9CE7F6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52950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5CF5673-7C61-A766-7E41-920C51931316}"/>
              </a:ext>
            </a:extLst>
          </p:cNvPr>
          <p:cNvSpPr txBox="1">
            <a:spLocks/>
          </p:cNvSpPr>
          <p:nvPr/>
        </p:nvSpPr>
        <p:spPr>
          <a:xfrm>
            <a:off x="2700749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4A89C91-57F6-54F3-BA64-C2C50AFD67B7}"/>
              </a:ext>
            </a:extLst>
          </p:cNvPr>
          <p:cNvSpPr txBox="1">
            <a:spLocks/>
          </p:cNvSpPr>
          <p:nvPr/>
        </p:nvSpPr>
        <p:spPr>
          <a:xfrm>
            <a:off x="6185104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94813BC-04B6-E03B-E2AC-B863DB571085}"/>
              </a:ext>
            </a:extLst>
          </p:cNvPr>
          <p:cNvSpPr txBox="1">
            <a:spLocks/>
          </p:cNvSpPr>
          <p:nvPr/>
        </p:nvSpPr>
        <p:spPr>
          <a:xfrm>
            <a:off x="1420621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6E8B7E6-25A0-DEE5-5A0A-345819126E3A}"/>
              </a:ext>
            </a:extLst>
          </p:cNvPr>
          <p:cNvSpPr txBox="1">
            <a:spLocks/>
          </p:cNvSpPr>
          <p:nvPr/>
        </p:nvSpPr>
        <p:spPr>
          <a:xfrm>
            <a:off x="7758035" y="1755751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19E4833-D3D3-39FA-B2BD-E83B7EBD1CB2}"/>
              </a:ext>
            </a:extLst>
          </p:cNvPr>
          <p:cNvSpPr txBox="1">
            <a:spLocks/>
          </p:cNvSpPr>
          <p:nvPr/>
        </p:nvSpPr>
        <p:spPr>
          <a:xfrm>
            <a:off x="126798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C6BA8F0-ADBF-B250-A53B-DA8CCC349031}"/>
              </a:ext>
            </a:extLst>
          </p:cNvPr>
          <p:cNvSpPr txBox="1">
            <a:spLocks/>
          </p:cNvSpPr>
          <p:nvPr/>
        </p:nvSpPr>
        <p:spPr>
          <a:xfrm>
            <a:off x="4247709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49B23AF-3D25-2374-3FFA-D00272D1A1B8}"/>
              </a:ext>
            </a:extLst>
          </p:cNvPr>
          <p:cNvSpPr txBox="1">
            <a:spLocks/>
          </p:cNvSpPr>
          <p:nvPr/>
        </p:nvSpPr>
        <p:spPr>
          <a:xfrm>
            <a:off x="9775184" y="17557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24260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5D3D2A-E2EF-A949-3C84-0259E5A49F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74A96C3-8E65-3188-E59B-9EF8F783B36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DE0D9A-51A3-1307-119A-4C224514360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 chercher des dictionnaires.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CA80A41-BB42-CE1E-4CB3-880EAF3E402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6113FED-8FDE-7EC8-AEB3-2B59B8140B9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A5F4ECE-B8E3-B417-09F9-EAD671C44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C5A402C-A3EC-467E-01E3-439E0BB87822}"/>
              </a:ext>
            </a:extLst>
          </p:cNvPr>
          <p:cNvSpPr txBox="1">
            <a:spLocks/>
          </p:cNvSpPr>
          <p:nvPr/>
        </p:nvSpPr>
        <p:spPr>
          <a:xfrm>
            <a:off x="260818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9D51315-35FF-E7B4-B4E7-CB463FCC9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59289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0A4C513-4437-BFAF-4F55-FD3CC7369F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D8510EA4-FD01-A1F7-3100-066F74B35F82}"/>
              </a:ext>
            </a:extLst>
          </p:cNvPr>
          <p:cNvSpPr txBox="1">
            <a:spLocks/>
          </p:cNvSpPr>
          <p:nvPr/>
        </p:nvSpPr>
        <p:spPr>
          <a:xfrm>
            <a:off x="2700749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58CDDF0-5B0C-B3A0-1C3D-1207139966CA}"/>
              </a:ext>
            </a:extLst>
          </p:cNvPr>
          <p:cNvSpPr txBox="1">
            <a:spLocks/>
          </p:cNvSpPr>
          <p:nvPr/>
        </p:nvSpPr>
        <p:spPr>
          <a:xfrm>
            <a:off x="6185104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9069D34-5FFF-60DB-8896-339A2F803069}"/>
              </a:ext>
            </a:extLst>
          </p:cNvPr>
          <p:cNvSpPr txBox="1">
            <a:spLocks/>
          </p:cNvSpPr>
          <p:nvPr/>
        </p:nvSpPr>
        <p:spPr>
          <a:xfrm>
            <a:off x="1420621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77AE67B-50B0-1C1C-18D9-48AE6D799788}"/>
              </a:ext>
            </a:extLst>
          </p:cNvPr>
          <p:cNvSpPr txBox="1">
            <a:spLocks/>
          </p:cNvSpPr>
          <p:nvPr/>
        </p:nvSpPr>
        <p:spPr>
          <a:xfrm>
            <a:off x="7758035" y="1755751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B64008F-9DE7-D026-F1D4-730694FB50BB}"/>
              </a:ext>
            </a:extLst>
          </p:cNvPr>
          <p:cNvSpPr txBox="1">
            <a:spLocks/>
          </p:cNvSpPr>
          <p:nvPr/>
        </p:nvSpPr>
        <p:spPr>
          <a:xfrm>
            <a:off x="126798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2F64D84-3324-8DDA-6B30-485EB35EDF8B}"/>
              </a:ext>
            </a:extLst>
          </p:cNvPr>
          <p:cNvSpPr txBox="1">
            <a:spLocks/>
          </p:cNvSpPr>
          <p:nvPr/>
        </p:nvSpPr>
        <p:spPr>
          <a:xfrm>
            <a:off x="4247709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FAB4AA3-8421-DA37-7121-04FA0B8719C9}"/>
              </a:ext>
            </a:extLst>
          </p:cNvPr>
          <p:cNvSpPr txBox="1">
            <a:spLocks/>
          </p:cNvSpPr>
          <p:nvPr/>
        </p:nvSpPr>
        <p:spPr>
          <a:xfrm>
            <a:off x="9775184" y="17557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27356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F3109-6488-4D29-1D7F-3309C9581C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2B20BB0-6A3A-160D-AFD0-CD76934EF60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10F584-121D-C6B4-E485-9F49C08C3C1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irons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bientôt chercher des dictionnaires.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355EE24-5913-3BBF-61BA-EF0F03A437C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657E3D-87A9-02EA-498E-F3129A8CE0E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F91EE04-34A2-9F5E-B8FD-6056E2D65D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B84D8BB-EB19-8684-AED2-DA7C5433A669}"/>
              </a:ext>
            </a:extLst>
          </p:cNvPr>
          <p:cNvSpPr txBox="1">
            <a:spLocks/>
          </p:cNvSpPr>
          <p:nvPr/>
        </p:nvSpPr>
        <p:spPr>
          <a:xfrm>
            <a:off x="260818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7BF4D4A-6136-FEC4-2A6B-E2EC35BAD5ED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irons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Nous (1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ère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Nous irons bientôt chercher des dictionnaires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EEE2A98-CFE0-1D98-66ED-DD1DC63BE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B68E51FE-C2D7-2F98-1225-B1322E2A3467}"/>
              </a:ext>
            </a:extLst>
          </p:cNvPr>
          <p:cNvSpPr txBox="1">
            <a:spLocks/>
          </p:cNvSpPr>
          <p:nvPr/>
        </p:nvSpPr>
        <p:spPr>
          <a:xfrm>
            <a:off x="2700749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8291E18-1B46-82DF-C5F1-60A5B970BC9D}"/>
              </a:ext>
            </a:extLst>
          </p:cNvPr>
          <p:cNvSpPr txBox="1">
            <a:spLocks/>
          </p:cNvSpPr>
          <p:nvPr/>
        </p:nvSpPr>
        <p:spPr>
          <a:xfrm>
            <a:off x="6185104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EFA562F-AD76-E379-DDF8-3444768841B8}"/>
              </a:ext>
            </a:extLst>
          </p:cNvPr>
          <p:cNvSpPr txBox="1">
            <a:spLocks/>
          </p:cNvSpPr>
          <p:nvPr/>
        </p:nvSpPr>
        <p:spPr>
          <a:xfrm>
            <a:off x="1420621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020148B-6FC9-1E45-0EB2-2EB5A0FCFBEE}"/>
              </a:ext>
            </a:extLst>
          </p:cNvPr>
          <p:cNvSpPr txBox="1">
            <a:spLocks/>
          </p:cNvSpPr>
          <p:nvPr/>
        </p:nvSpPr>
        <p:spPr>
          <a:xfrm>
            <a:off x="7758035" y="1755751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612D54E-9403-B4D5-3DC4-88B9B3509EEF}"/>
              </a:ext>
            </a:extLst>
          </p:cNvPr>
          <p:cNvSpPr txBox="1">
            <a:spLocks/>
          </p:cNvSpPr>
          <p:nvPr/>
        </p:nvSpPr>
        <p:spPr>
          <a:xfrm>
            <a:off x="1267980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F594151-97D7-B761-7A4F-68CD5C036C21}"/>
              </a:ext>
            </a:extLst>
          </p:cNvPr>
          <p:cNvSpPr txBox="1">
            <a:spLocks/>
          </p:cNvSpPr>
          <p:nvPr/>
        </p:nvSpPr>
        <p:spPr>
          <a:xfrm>
            <a:off x="4247709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ED790B2-1892-7B3D-C74B-4FF717F42F7D}"/>
              </a:ext>
            </a:extLst>
          </p:cNvPr>
          <p:cNvSpPr txBox="1">
            <a:spLocks/>
          </p:cNvSpPr>
          <p:nvPr/>
        </p:nvSpPr>
        <p:spPr>
          <a:xfrm>
            <a:off x="9775184" y="17557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19729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6B7922-F2A5-D079-F48C-AD06BCFDC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0CB33DA-00DD-6A9D-8CB6-4553C9786B2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520912-D814-DF62-1C20-2E43481DC8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explique la leçon avec patience.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93E02AB-AA05-0AB5-41E3-21AD935E41D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38EFD11-65A7-DDBC-A262-13CCACA8FD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7376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B1240-ED29-983C-D923-61F81238BC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A5016DE-B2DD-07A1-0827-66F0749E5AB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CD6CA9-4493-B72B-B984-7509B03872D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explique la leçon avec patience.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A58917A-C86A-1B0B-1342-20709129F8F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07D41D-585F-67F3-D5E6-E44BE8D4200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0520D0F-F0A5-3C8B-A18B-B8CAA8AC7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847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ABEE7A-8C6E-FE0A-1444-D993C581F7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DF6B325-9006-4F20-AAB6-6413FCD65E1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1343CF-FF95-4C3B-4909-F22580EA438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explique la leçon avec patience.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32DF9F8-9E18-3975-7EF2-8927DCD2B42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C6A15D4-01F9-DE41-A111-ECDE725B77A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06142AE-2C45-08C1-1C2B-CFFB6B51D8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11EDB42-A9BE-A660-3AB3-6391B365DC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40177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5353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EF8119-81E6-6148-8DD3-3FFFE80F4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4F16993-6FED-4F48-7152-C739BC82409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61C5B89-C9CA-2742-3227-2539026605C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la leçon avec patience.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D9EB5F4-B708-9769-B0C3-EC38B837941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425392E-FFCB-2CB5-F0A5-7296EB55983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424C55A-E885-03F9-07A8-CCDFD3BFC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EF9CE3D-29CB-F228-B753-8A29F59FE3A7}"/>
              </a:ext>
            </a:extLst>
          </p:cNvPr>
          <p:cNvSpPr txBox="1">
            <a:spLocks/>
          </p:cNvSpPr>
          <p:nvPr/>
        </p:nvSpPr>
        <p:spPr>
          <a:xfrm>
            <a:off x="487944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BA7867D-78DA-7969-CF07-42266087F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6939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explique (expliquer,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1829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6F726-2BEF-CB39-5C28-6A37705A4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8EE649C-30ED-0F08-DC4F-AA761945E9D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4FD9C1-4E14-3039-7336-F00AEFA9057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la leçon avec patience.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FBBF98-ACFA-C53A-DB7A-9F93E68B637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5A6A5F4-9C96-D49D-C9F0-93C0044ED42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3ED8D82-3F5E-C3DF-4BDB-2BDE284953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3A8A3A5-17D3-2AE3-5E05-D3B9E777A52E}"/>
              </a:ext>
            </a:extLst>
          </p:cNvPr>
          <p:cNvSpPr txBox="1">
            <a:spLocks/>
          </p:cNvSpPr>
          <p:nvPr/>
        </p:nvSpPr>
        <p:spPr>
          <a:xfrm>
            <a:off x="487944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8B584B7-D8B8-CDAA-F7F1-74AC1A61DF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27432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explique (expliquer,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8654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39E979-642A-7E78-57AD-C5D674FD5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C09A51B-C853-59A9-3D49-7EA3977427D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60FA52-4D12-CA84-F6C8-1B97D0096D3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la leçon avec patience.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402D237-FE6C-63EE-7C6F-00A3BF89CDF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3F8BCAF-52C2-3C29-C77A-5B734E183FE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2475BFF-A5DB-0799-0E34-18D0D346A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D11AF4F-6855-88E7-E427-BB290FE76055}"/>
              </a:ext>
            </a:extLst>
          </p:cNvPr>
          <p:cNvSpPr txBox="1">
            <a:spLocks/>
          </p:cNvSpPr>
          <p:nvPr/>
        </p:nvSpPr>
        <p:spPr>
          <a:xfrm>
            <a:off x="487944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25A3989-61F5-BB91-56AE-C45AB31B8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87983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explique (expliquer,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maitresse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5F85217-EC1B-F1DD-A94A-976433C826D1}"/>
              </a:ext>
            </a:extLst>
          </p:cNvPr>
          <p:cNvSpPr txBox="1">
            <a:spLocks/>
          </p:cNvSpPr>
          <p:nvPr/>
        </p:nvSpPr>
        <p:spPr>
          <a:xfrm>
            <a:off x="231019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75810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3A5A00-0255-3BB1-C539-C7C70FD54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E495B03-0983-B883-7105-C6D70AF9B90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E0C269-C686-1123-2535-6A21B2B4FE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la leçon avec patience.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82B42BC-6048-91FB-0A7D-4D8C2DC47E9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A804B95-696E-E1B0-CB3A-8C6CFA69D23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06C1570-B9E2-A73F-5D22-BDF90125D1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AE73B84-A04D-66F4-D934-BAC3AD6AA226}"/>
              </a:ext>
            </a:extLst>
          </p:cNvPr>
          <p:cNvSpPr txBox="1">
            <a:spLocks/>
          </p:cNvSpPr>
          <p:nvPr/>
        </p:nvSpPr>
        <p:spPr>
          <a:xfrm>
            <a:off x="487944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474D8C9-E273-5CEF-BA9B-EB1069B02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22520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explique (expliquer,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maitresse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91CC3AF2-2E53-E2E4-5AA4-D93157A8FA81}"/>
              </a:ext>
            </a:extLst>
          </p:cNvPr>
          <p:cNvSpPr txBox="1">
            <a:spLocks/>
          </p:cNvSpPr>
          <p:nvPr/>
        </p:nvSpPr>
        <p:spPr>
          <a:xfrm>
            <a:off x="231019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694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A23899-DC5B-39D9-4321-362484BCFD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52B83F3-2FE1-3AE0-F7C4-1DA816860EC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D06F8D4-3134-8294-630B-B096D71FD7B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la leçon avec patience.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C7C1E2B-40BC-69FF-25EE-FE955C46283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C876DB3-0643-10FC-5F82-85374558D6C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6DCFBE0-36ED-C4E2-E104-4D48B4EEED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67090F2-9AE9-0E7E-32C6-DE188527FA2F}"/>
              </a:ext>
            </a:extLst>
          </p:cNvPr>
          <p:cNvSpPr txBox="1">
            <a:spLocks/>
          </p:cNvSpPr>
          <p:nvPr/>
        </p:nvSpPr>
        <p:spPr>
          <a:xfrm>
            <a:off x="487944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D328624-8E71-B540-4CF4-87448B8B45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94886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explique (expliquer,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maitresse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CF4712E1-45E9-1CD4-7A13-E15CE97DA07B}"/>
              </a:ext>
            </a:extLst>
          </p:cNvPr>
          <p:cNvSpPr txBox="1">
            <a:spLocks/>
          </p:cNvSpPr>
          <p:nvPr/>
        </p:nvSpPr>
        <p:spPr>
          <a:xfrm>
            <a:off x="231019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65704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9D9448-9D75-1017-918C-80731F532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3FD10A0-DE0A-C9DA-E7A7-8E4141ED15A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C304FE-B22F-18B5-1A11-4371D6D142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la leçon avec patience.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866694D-7829-F628-67B9-F432F4682C3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EB17B54-6109-F58B-F76D-1E08DD31E2D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A9B8C49-55C6-2C23-D14A-BC459FBFE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A94BE82-94E7-DDAF-FF8F-232ED61368E2}"/>
              </a:ext>
            </a:extLst>
          </p:cNvPr>
          <p:cNvSpPr txBox="1">
            <a:spLocks/>
          </p:cNvSpPr>
          <p:nvPr/>
        </p:nvSpPr>
        <p:spPr>
          <a:xfrm>
            <a:off x="487944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EA41E19-DF3C-CE27-2929-35FA93A86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79066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explique (expliquer,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maitresse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14027D2C-BDC5-3CC4-EAF6-116058C31A84}"/>
              </a:ext>
            </a:extLst>
          </p:cNvPr>
          <p:cNvSpPr txBox="1">
            <a:spLocks/>
          </p:cNvSpPr>
          <p:nvPr/>
        </p:nvSpPr>
        <p:spPr>
          <a:xfrm>
            <a:off x="231019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899105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49F039-C882-8FFF-6D46-EBE6430A32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FF2A3FA-8067-B6B0-4ACD-0718C258CDC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685996-5F00-9772-9055-F8E692A36FD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la leçon avec patience.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0A5AE04-6686-47B2-B1DB-E555C8A2ACC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2EF4D8B-FEEA-0E08-CCED-D99A244EA7F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6D755B9-070E-03FE-AB78-5BB9F7708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FB2738B-D00A-0D01-33E8-48844AE2521E}"/>
              </a:ext>
            </a:extLst>
          </p:cNvPr>
          <p:cNvSpPr txBox="1">
            <a:spLocks/>
          </p:cNvSpPr>
          <p:nvPr/>
        </p:nvSpPr>
        <p:spPr>
          <a:xfrm>
            <a:off x="487944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662466B-80C7-C2A2-9F3A-4F37710EA3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93029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explique (expliquer,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maitresse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6A1F7EED-6066-F4B8-F0E0-4AA20D6A5511}"/>
              </a:ext>
            </a:extLst>
          </p:cNvPr>
          <p:cNvSpPr txBox="1">
            <a:spLocks/>
          </p:cNvSpPr>
          <p:nvPr/>
        </p:nvSpPr>
        <p:spPr>
          <a:xfrm>
            <a:off x="2665147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A4C426B-E511-84D2-6BD5-539DFAD14E6C}"/>
              </a:ext>
            </a:extLst>
          </p:cNvPr>
          <p:cNvSpPr txBox="1">
            <a:spLocks/>
          </p:cNvSpPr>
          <p:nvPr/>
        </p:nvSpPr>
        <p:spPr>
          <a:xfrm>
            <a:off x="6330126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F794615-7350-5B80-4A48-3106E12796ED}"/>
              </a:ext>
            </a:extLst>
          </p:cNvPr>
          <p:cNvSpPr txBox="1">
            <a:spLocks/>
          </p:cNvSpPr>
          <p:nvPr/>
        </p:nvSpPr>
        <p:spPr>
          <a:xfrm>
            <a:off x="4985337" y="175083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A250932-0559-02B3-644C-B089678522A6}"/>
              </a:ext>
            </a:extLst>
          </p:cNvPr>
          <p:cNvSpPr txBox="1">
            <a:spLocks/>
          </p:cNvSpPr>
          <p:nvPr/>
        </p:nvSpPr>
        <p:spPr>
          <a:xfrm>
            <a:off x="231019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3C8A141-439B-2EBB-CF5A-5420E637D704}"/>
              </a:ext>
            </a:extLst>
          </p:cNvPr>
          <p:cNvSpPr txBox="1">
            <a:spLocks/>
          </p:cNvSpPr>
          <p:nvPr/>
        </p:nvSpPr>
        <p:spPr>
          <a:xfrm>
            <a:off x="7272873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1E3AD51-6367-1693-D76C-E87F741079E3}"/>
              </a:ext>
            </a:extLst>
          </p:cNvPr>
          <p:cNvSpPr txBox="1">
            <a:spLocks/>
          </p:cNvSpPr>
          <p:nvPr/>
        </p:nvSpPr>
        <p:spPr>
          <a:xfrm>
            <a:off x="1229201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82CB3B1-C26A-43DC-3D01-88EE35CEA119}"/>
              </a:ext>
            </a:extLst>
          </p:cNvPr>
          <p:cNvSpPr txBox="1">
            <a:spLocks/>
          </p:cNvSpPr>
          <p:nvPr/>
        </p:nvSpPr>
        <p:spPr>
          <a:xfrm>
            <a:off x="8555908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D6B194F-2BA7-095F-8BEF-8BB7E860FD45}"/>
              </a:ext>
            </a:extLst>
          </p:cNvPr>
          <p:cNvSpPr txBox="1">
            <a:spLocks/>
          </p:cNvSpPr>
          <p:nvPr/>
        </p:nvSpPr>
        <p:spPr>
          <a:xfrm>
            <a:off x="10172069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03247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444D6-0A42-EDB8-4543-BBE10B10A1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DD32685-1CBC-C207-E611-F8E264604FB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72446E-A111-3739-D866-35A64C73883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la leçon avec patience.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164A59E-5F59-7D07-112E-975CE445957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87B2554-DA09-3507-F996-6937136F80C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6930487-7A1F-4BE5-FF35-806A16AD06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C872FBB-9F15-C318-0DFB-5573DB8AF9C0}"/>
              </a:ext>
            </a:extLst>
          </p:cNvPr>
          <p:cNvSpPr txBox="1">
            <a:spLocks/>
          </p:cNvSpPr>
          <p:nvPr/>
        </p:nvSpPr>
        <p:spPr>
          <a:xfrm>
            <a:off x="487944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8179D83-717E-9E65-27A5-FFB3B96EB1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0434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explique (expliquer,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maitresse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615E7CC-A98A-E7DC-FA05-7E0854BBC9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6ADAE342-00BC-80EA-4B63-99C3399CA5B1}"/>
              </a:ext>
            </a:extLst>
          </p:cNvPr>
          <p:cNvSpPr txBox="1">
            <a:spLocks/>
          </p:cNvSpPr>
          <p:nvPr/>
        </p:nvSpPr>
        <p:spPr>
          <a:xfrm>
            <a:off x="2665147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6135663-136D-D130-0DE3-CD376FC039C8}"/>
              </a:ext>
            </a:extLst>
          </p:cNvPr>
          <p:cNvSpPr txBox="1">
            <a:spLocks/>
          </p:cNvSpPr>
          <p:nvPr/>
        </p:nvSpPr>
        <p:spPr>
          <a:xfrm>
            <a:off x="6330126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98177C7-F56C-ED89-4DB8-55E044A61572}"/>
              </a:ext>
            </a:extLst>
          </p:cNvPr>
          <p:cNvSpPr txBox="1">
            <a:spLocks/>
          </p:cNvSpPr>
          <p:nvPr/>
        </p:nvSpPr>
        <p:spPr>
          <a:xfrm>
            <a:off x="4985337" y="175083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1FE7FBA-97C1-483A-A3C2-CCBEA0A9FA19}"/>
              </a:ext>
            </a:extLst>
          </p:cNvPr>
          <p:cNvSpPr txBox="1">
            <a:spLocks/>
          </p:cNvSpPr>
          <p:nvPr/>
        </p:nvSpPr>
        <p:spPr>
          <a:xfrm>
            <a:off x="231019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BE30129-04D2-1E2A-88D8-A6FA68705265}"/>
              </a:ext>
            </a:extLst>
          </p:cNvPr>
          <p:cNvSpPr txBox="1">
            <a:spLocks/>
          </p:cNvSpPr>
          <p:nvPr/>
        </p:nvSpPr>
        <p:spPr>
          <a:xfrm>
            <a:off x="7272873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2DA7EB4-627B-73D7-E9CC-CAADD7F022AA}"/>
              </a:ext>
            </a:extLst>
          </p:cNvPr>
          <p:cNvSpPr txBox="1">
            <a:spLocks/>
          </p:cNvSpPr>
          <p:nvPr/>
        </p:nvSpPr>
        <p:spPr>
          <a:xfrm>
            <a:off x="1229201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8CC71B1-8800-C22F-12E6-BA71DC4271DD}"/>
              </a:ext>
            </a:extLst>
          </p:cNvPr>
          <p:cNvSpPr txBox="1">
            <a:spLocks/>
          </p:cNvSpPr>
          <p:nvPr/>
        </p:nvSpPr>
        <p:spPr>
          <a:xfrm>
            <a:off x="8555908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3327B42-8D37-CCC7-1E26-5CE0E8BF2491}"/>
              </a:ext>
            </a:extLst>
          </p:cNvPr>
          <p:cNvSpPr txBox="1">
            <a:spLocks/>
          </p:cNvSpPr>
          <p:nvPr/>
        </p:nvSpPr>
        <p:spPr>
          <a:xfrm>
            <a:off x="10172069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38224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89BB1-F017-B777-C3FD-B49381D580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6EE3CA9-C3DD-D66D-37E5-16EBA08DC3A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CB3518-56E9-495D-C070-D7B879DCA6C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explique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la leçon avec patience.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B434B77-A212-7C09-09B9-C0BDCB46EA8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835DE33-8E66-AA1D-9BD2-4FAEADB11B3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E1F0179-FB16-C7F6-9431-3C7AB5AD8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DD24B71-FE13-4204-9BD2-A09FCB41E29D}"/>
              </a:ext>
            </a:extLst>
          </p:cNvPr>
          <p:cNvSpPr txBox="1">
            <a:spLocks/>
          </p:cNvSpPr>
          <p:nvPr/>
        </p:nvSpPr>
        <p:spPr>
          <a:xfrm>
            <a:off x="4879443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FC17978-54A9-319A-69B9-A16EB3CEE8B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explique (expliquer,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La maitresse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La maitresse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n’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explique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la leçon avec patience.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9CC1612-68B2-DED1-AAF3-C968DE1FB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5D505388-5565-D11F-2724-D2D6CC927662}"/>
              </a:ext>
            </a:extLst>
          </p:cNvPr>
          <p:cNvSpPr txBox="1">
            <a:spLocks/>
          </p:cNvSpPr>
          <p:nvPr/>
        </p:nvSpPr>
        <p:spPr>
          <a:xfrm>
            <a:off x="2665147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4EE18F6-DCF5-8714-91C2-1E6D506E7E1D}"/>
              </a:ext>
            </a:extLst>
          </p:cNvPr>
          <p:cNvSpPr txBox="1">
            <a:spLocks/>
          </p:cNvSpPr>
          <p:nvPr/>
        </p:nvSpPr>
        <p:spPr>
          <a:xfrm>
            <a:off x="6330126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2536D23-835D-7BE5-B1FB-F4785FE7208B}"/>
              </a:ext>
            </a:extLst>
          </p:cNvPr>
          <p:cNvSpPr txBox="1">
            <a:spLocks/>
          </p:cNvSpPr>
          <p:nvPr/>
        </p:nvSpPr>
        <p:spPr>
          <a:xfrm>
            <a:off x="4985337" y="175083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863ABAF-272F-5D57-A094-D569777BF6DA}"/>
              </a:ext>
            </a:extLst>
          </p:cNvPr>
          <p:cNvSpPr txBox="1">
            <a:spLocks/>
          </p:cNvSpPr>
          <p:nvPr/>
        </p:nvSpPr>
        <p:spPr>
          <a:xfrm>
            <a:off x="2310199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7A5B8F7-708C-99E5-8FFB-7718DD006FC5}"/>
              </a:ext>
            </a:extLst>
          </p:cNvPr>
          <p:cNvSpPr txBox="1">
            <a:spLocks/>
          </p:cNvSpPr>
          <p:nvPr/>
        </p:nvSpPr>
        <p:spPr>
          <a:xfrm>
            <a:off x="7272873" y="17508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50E9CBD-DC46-47D2-C9C3-462A7324E0AD}"/>
              </a:ext>
            </a:extLst>
          </p:cNvPr>
          <p:cNvSpPr txBox="1">
            <a:spLocks/>
          </p:cNvSpPr>
          <p:nvPr/>
        </p:nvSpPr>
        <p:spPr>
          <a:xfrm>
            <a:off x="1229201" y="175083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27AF501-EA2D-5785-D262-1B6142C80349}"/>
              </a:ext>
            </a:extLst>
          </p:cNvPr>
          <p:cNvSpPr txBox="1">
            <a:spLocks/>
          </p:cNvSpPr>
          <p:nvPr/>
        </p:nvSpPr>
        <p:spPr>
          <a:xfrm>
            <a:off x="8555908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9B2DE83-B958-502B-439F-0B5FDE126D12}"/>
              </a:ext>
            </a:extLst>
          </p:cNvPr>
          <p:cNvSpPr txBox="1">
            <a:spLocks/>
          </p:cNvSpPr>
          <p:nvPr/>
        </p:nvSpPr>
        <p:spPr>
          <a:xfrm>
            <a:off x="10172069" y="1750834"/>
            <a:ext cx="79073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5227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9036B1-0085-19A2-D0C0-E62876DBB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66DCA45-F4D8-8111-C1E3-2BE12E0BC5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7D8CED-71F9-4303-F01D-02C3CD1DDB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me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avec étonnement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E7CB221-0E42-29C6-D90A-3ADE4FC092F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99F3D8D-9036-D424-1CCF-7B88BC72C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235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BFD37C-3DAA-FB94-AFD4-E9022ED7A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D7F6A9A-4D9F-5827-888C-D77247B8927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794B29-C37B-2921-DD8E-AA376DBDAE6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me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avec étonnement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A8A3677-66E7-E70D-4108-8D284BD9F5A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7BE3241-239A-2BF5-4078-FB246132BA7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728F880-BBBC-63CA-C70F-9326E90E79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849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216F2E-3CA7-DC86-933E-2C93C2F87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CDC4700-594B-E1F9-972E-ED847F0DBAD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41BB99-3CF2-0AED-0BB6-8C1935F9DF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me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avec étonnement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4B9F62F-ADFC-AA48-F8FF-DE241547444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4768973-CF28-0478-2B58-582977813CA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3564DE5-06B1-73D8-E7D3-F38B3D3E3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752AFA1-0BEE-8188-562B-8E821F671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84580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60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E59C87-4127-6995-A67A-3405193D13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7A714B9-CA28-CE64-07C1-BA0291673E4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8AD6E0-C7F3-241B-4AB0-B6F97E89967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Pourquoi me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avec étonnement ?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485C243-CFC4-12CF-FBD8-64AD86FF89A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4BC6630-A787-C639-8A29-0F47B58154D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1A2F9B3-6178-347D-A51D-288510098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8DB2855-9A87-0685-1E80-B825A608805B}"/>
              </a:ext>
            </a:extLst>
          </p:cNvPr>
          <p:cNvSpPr txBox="1">
            <a:spLocks/>
          </p:cNvSpPr>
          <p:nvPr/>
        </p:nvSpPr>
        <p:spPr>
          <a:xfrm>
            <a:off x="4977768" y="260742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67D04DF-60F5-CD52-A13E-A4C912A1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99692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regardes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49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760</TotalTime>
  <Words>2572</Words>
  <Application>Microsoft Office PowerPoint</Application>
  <PresentationFormat>Grand écran</PresentationFormat>
  <Paragraphs>566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33</cp:revision>
  <dcterms:created xsi:type="dcterms:W3CDTF">2024-11-28T14:19:02Z</dcterms:created>
  <dcterms:modified xsi:type="dcterms:W3CDTF">2025-07-01T11:44:07Z</dcterms:modified>
</cp:coreProperties>
</file>