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544" r:id="rId7"/>
    <p:sldId id="584" r:id="rId8"/>
    <p:sldId id="585" r:id="rId9"/>
    <p:sldId id="586" r:id="rId10"/>
    <p:sldId id="587" r:id="rId11"/>
    <p:sldId id="588" r:id="rId12"/>
    <p:sldId id="589" r:id="rId13"/>
    <p:sldId id="590" r:id="rId14"/>
    <p:sldId id="591" r:id="rId15"/>
    <p:sldId id="592" r:id="rId16"/>
    <p:sldId id="593" r:id="rId17"/>
    <p:sldId id="594" r:id="rId18"/>
    <p:sldId id="275" r:id="rId19"/>
    <p:sldId id="290" r:id="rId20"/>
    <p:sldId id="595" r:id="rId21"/>
    <p:sldId id="596" r:id="rId22"/>
    <p:sldId id="597" r:id="rId23"/>
    <p:sldId id="598" r:id="rId24"/>
    <p:sldId id="599" r:id="rId25"/>
    <p:sldId id="600" r:id="rId26"/>
    <p:sldId id="601" r:id="rId27"/>
    <p:sldId id="602" r:id="rId28"/>
    <p:sldId id="603" r:id="rId29"/>
    <p:sldId id="604" r:id="rId30"/>
    <p:sldId id="605" r:id="rId31"/>
    <p:sldId id="606" r:id="rId32"/>
    <p:sldId id="288" r:id="rId33"/>
    <p:sldId id="291" r:id="rId34"/>
    <p:sldId id="607" r:id="rId35"/>
    <p:sldId id="608" r:id="rId36"/>
    <p:sldId id="609" r:id="rId37"/>
    <p:sldId id="610" r:id="rId38"/>
    <p:sldId id="611" r:id="rId39"/>
    <p:sldId id="612" r:id="rId40"/>
    <p:sldId id="613" r:id="rId41"/>
    <p:sldId id="614" r:id="rId42"/>
    <p:sldId id="615" r:id="rId43"/>
    <p:sldId id="616" r:id="rId44"/>
    <p:sldId id="617" r:id="rId45"/>
    <p:sldId id="618" r:id="rId46"/>
    <p:sldId id="304" r:id="rId47"/>
    <p:sldId id="305" r:id="rId48"/>
    <p:sldId id="619" r:id="rId49"/>
    <p:sldId id="620" r:id="rId50"/>
    <p:sldId id="621" r:id="rId51"/>
    <p:sldId id="622" r:id="rId52"/>
    <p:sldId id="623" r:id="rId53"/>
    <p:sldId id="624" r:id="rId54"/>
    <p:sldId id="625" r:id="rId55"/>
    <p:sldId id="626" r:id="rId56"/>
    <p:sldId id="627" r:id="rId57"/>
    <p:sldId id="628" r:id="rId58"/>
    <p:sldId id="629" r:id="rId59"/>
    <p:sldId id="630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P2/S1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P2/S1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1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6D78CE-085F-97FE-4E82-2E9FC4C49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5631C3-A4CF-53E1-C2B3-EB486857DEC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DC0594-1800-41C4-0B88-B3B77BBE894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ECF6295-41B4-F1A0-DA37-EA07624C785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5AD1D59-4711-5282-B97E-2FE7485550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C28B1FD-628A-D973-EB1C-96DEE2AEA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DB7BF7B-6B50-BC3D-AFEB-F2D4E55200A4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6F2E04-D670-2585-95C4-8476DE50F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83161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02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D3EFC2-A6CA-2474-67E8-AB28A7C33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40DE55-15D5-CB09-0761-0B1503FA53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E7CC95-FB8F-1C9B-85F4-A2ED4A7F02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687EFD3-55E5-5882-7DA2-9F28E53B14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AF906B1-2B74-B9C6-7B20-E05948C36A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52F114-E0C6-DA9D-B75F-1AE1E70DB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610BA64-2E62-048C-FCA2-AB90801687A1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0F99185-5BCB-212B-6163-B05D03F79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5856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7C162AC-BDE4-9F84-C7EE-18C0D3471DA7}"/>
              </a:ext>
            </a:extLst>
          </p:cNvPr>
          <p:cNvSpPr txBox="1">
            <a:spLocks/>
          </p:cNvSpPr>
          <p:nvPr/>
        </p:nvSpPr>
        <p:spPr>
          <a:xfrm>
            <a:off x="327376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4069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D3AD2-0469-9E99-3535-50328077C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28457FE-629B-B8EB-6359-83E16A759D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D2DA03-8FB9-77D6-5DD8-66E5E70A3A8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43FFAEB-F4C2-D2EC-29AA-CE997BF1155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D2608C-290B-B604-EB45-70E94E46B7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9E335D-7FFD-E718-F42A-21C450F75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9DCC336-956E-1D52-9DED-9CEFA723DA17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D017DBA-1A60-B94D-7567-5799FF3C8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81901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6184AB1-4F92-7838-1F96-720F2BE49A70}"/>
              </a:ext>
            </a:extLst>
          </p:cNvPr>
          <p:cNvSpPr txBox="1">
            <a:spLocks/>
          </p:cNvSpPr>
          <p:nvPr/>
        </p:nvSpPr>
        <p:spPr>
          <a:xfrm>
            <a:off x="327376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4097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525C6-A8B0-56C9-D2E0-5B7EAA633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0C3755-0A33-C4C4-BB26-7F8085DEE84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5862C5-A60B-3AA7-040A-BBA0B791022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6E43F23-95AF-F13D-24E9-D7135A9788A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7233909-39F0-8526-2398-4D60407940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839654A-8188-123C-DA44-CFD3F6365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4F327B6-D172-2FB3-EACA-DD6650417BD5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D0606E6-531D-186E-8CCB-3966FC910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3701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7836E68-BB8D-51D9-040E-4C839777D00F}"/>
              </a:ext>
            </a:extLst>
          </p:cNvPr>
          <p:cNvSpPr txBox="1">
            <a:spLocks/>
          </p:cNvSpPr>
          <p:nvPr/>
        </p:nvSpPr>
        <p:spPr>
          <a:xfrm>
            <a:off x="327376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6940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1CA66-F682-D127-61C4-58F0589E2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B3DBA4-8981-5A8E-FFF6-87B05EFDFE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C792B4-B1BA-680E-F3CC-17E156B618F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2ED71D-84B4-C016-ABFB-4CCCEE831E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C0A8E97-307B-DD69-FF89-D68DE0141EA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6862280-BB98-3ECB-AFF2-9C3B87B7DE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DAC2FCC-FC52-C8E3-397B-B760592F13C6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ED47482-8460-F51E-32E4-35AB763CD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90848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8466E5BB-C59F-A936-0904-D449670C8A73}"/>
              </a:ext>
            </a:extLst>
          </p:cNvPr>
          <p:cNvSpPr txBox="1">
            <a:spLocks/>
          </p:cNvSpPr>
          <p:nvPr/>
        </p:nvSpPr>
        <p:spPr>
          <a:xfrm>
            <a:off x="327376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807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18A16-ED21-BA33-2060-F1CCD64B9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908EC6-CE33-3888-4427-68BD50AFC1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DD748B-93D2-A168-A66E-C6A38D6877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3D57C6-A8EC-1077-DBB9-205D58D12B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F0C85DA-4D96-F6E1-0A70-16DCF6DC23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E00796A-20EF-5966-4FBC-6486FEFB8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93DE45B-AC5E-9FCF-9969-64F1ADF230F5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E042F0-FF91-5E8A-FA3D-7FCDAF7E98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49273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4486A99-B2A9-856B-A576-773A0C15411E}"/>
              </a:ext>
            </a:extLst>
          </p:cNvPr>
          <p:cNvSpPr txBox="1">
            <a:spLocks/>
          </p:cNvSpPr>
          <p:nvPr/>
        </p:nvSpPr>
        <p:spPr>
          <a:xfrm>
            <a:off x="364464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3DE4CD6-B6FC-2F81-E704-CAF070B8E8F7}"/>
              </a:ext>
            </a:extLst>
          </p:cNvPr>
          <p:cNvSpPr txBox="1">
            <a:spLocks/>
          </p:cNvSpPr>
          <p:nvPr/>
        </p:nvSpPr>
        <p:spPr>
          <a:xfrm>
            <a:off x="53886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6D64787-418A-F70B-9DA2-193D2EC13FE8}"/>
              </a:ext>
            </a:extLst>
          </p:cNvPr>
          <p:cNvSpPr txBox="1">
            <a:spLocks/>
          </p:cNvSpPr>
          <p:nvPr/>
        </p:nvSpPr>
        <p:spPr>
          <a:xfrm>
            <a:off x="829658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574BF9C-E152-3082-A890-57AF1F0E0F5B}"/>
              </a:ext>
            </a:extLst>
          </p:cNvPr>
          <p:cNvSpPr txBox="1">
            <a:spLocks/>
          </p:cNvSpPr>
          <p:nvPr/>
        </p:nvSpPr>
        <p:spPr>
          <a:xfrm>
            <a:off x="275780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82BECC0-AD5D-CD0E-F1FC-AE74C745042B}"/>
              </a:ext>
            </a:extLst>
          </p:cNvPr>
          <p:cNvSpPr txBox="1">
            <a:spLocks/>
          </p:cNvSpPr>
          <p:nvPr/>
        </p:nvSpPr>
        <p:spPr>
          <a:xfrm>
            <a:off x="7295921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EFC9DAC-4F3B-ECCC-C02D-18C1B9554328}"/>
              </a:ext>
            </a:extLst>
          </p:cNvPr>
          <p:cNvSpPr txBox="1">
            <a:spLocks/>
          </p:cNvSpPr>
          <p:nvPr/>
        </p:nvSpPr>
        <p:spPr>
          <a:xfrm>
            <a:off x="327376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66A8546-E07D-231A-CCC1-7C202CFC381D}"/>
              </a:ext>
            </a:extLst>
          </p:cNvPr>
          <p:cNvSpPr txBox="1">
            <a:spLocks/>
          </p:cNvSpPr>
          <p:nvPr/>
        </p:nvSpPr>
        <p:spPr>
          <a:xfrm>
            <a:off x="9249158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4311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29D0B-B030-D3D5-F859-3191FB57C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0932FFC-28D5-7945-6C02-1FA5F26CCA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45B575-A07B-41BF-5F7E-612AED10217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BF7B4F3-24D9-1424-D524-BC638C8569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6E57F91-F208-AC4C-252A-3124D8D8CD4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AD035C-BC9B-A69B-DA5B-528A4FCE9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C6D74FB-6301-58B1-E528-51498EFC3D21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2387F4F-6199-5482-3E6F-50E204F21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17540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4F750AD-B0B9-7810-8B26-AD48C2770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9324232-3365-4A7D-B4E8-853779D0DD3E}"/>
              </a:ext>
            </a:extLst>
          </p:cNvPr>
          <p:cNvSpPr txBox="1">
            <a:spLocks/>
          </p:cNvSpPr>
          <p:nvPr/>
        </p:nvSpPr>
        <p:spPr>
          <a:xfrm>
            <a:off x="364464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14D4188-A360-178D-C7B1-CA0169C32D41}"/>
              </a:ext>
            </a:extLst>
          </p:cNvPr>
          <p:cNvSpPr txBox="1">
            <a:spLocks/>
          </p:cNvSpPr>
          <p:nvPr/>
        </p:nvSpPr>
        <p:spPr>
          <a:xfrm>
            <a:off x="53886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8232AE0-0EDD-97D5-C222-7D7D1AFA41AC}"/>
              </a:ext>
            </a:extLst>
          </p:cNvPr>
          <p:cNvSpPr txBox="1">
            <a:spLocks/>
          </p:cNvSpPr>
          <p:nvPr/>
        </p:nvSpPr>
        <p:spPr>
          <a:xfrm>
            <a:off x="829658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1DDB8DA-A3EE-FE39-B6EB-6DFAB407C54A}"/>
              </a:ext>
            </a:extLst>
          </p:cNvPr>
          <p:cNvSpPr txBox="1">
            <a:spLocks/>
          </p:cNvSpPr>
          <p:nvPr/>
        </p:nvSpPr>
        <p:spPr>
          <a:xfrm>
            <a:off x="275780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DB09F44-11D0-7A23-35FC-0C4BDA021A95}"/>
              </a:ext>
            </a:extLst>
          </p:cNvPr>
          <p:cNvSpPr txBox="1">
            <a:spLocks/>
          </p:cNvSpPr>
          <p:nvPr/>
        </p:nvSpPr>
        <p:spPr>
          <a:xfrm>
            <a:off x="7295921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08BF3CF-0227-EED6-3CBF-8CBDE4161245}"/>
              </a:ext>
            </a:extLst>
          </p:cNvPr>
          <p:cNvSpPr txBox="1">
            <a:spLocks/>
          </p:cNvSpPr>
          <p:nvPr/>
        </p:nvSpPr>
        <p:spPr>
          <a:xfrm>
            <a:off x="327376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4465692-D57C-44BC-45F6-D62F06046433}"/>
              </a:ext>
            </a:extLst>
          </p:cNvPr>
          <p:cNvSpPr txBox="1">
            <a:spLocks/>
          </p:cNvSpPr>
          <p:nvPr/>
        </p:nvSpPr>
        <p:spPr>
          <a:xfrm>
            <a:off x="9249158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1877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9036B1-0085-19A2-D0C0-E62876DBB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66DCA45-F4D8-8111-C1E3-2BE12E0BC5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7D8CED-71F9-4303-F01D-02C3CD1DDB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9EC7E1E-3A0E-DD5E-EC71-472076B3E1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7CB221-0E42-29C6-D90A-3ADE4FC092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99F3D8D-9036-D424-1CCF-7B88BC72C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5ADD169-9985-6FED-4DCD-A7176E1CEB1B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AF9A4E-E22D-DADF-E9AE-31D415196AE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Le vent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vent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soufflait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la cour.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DDCB5C2-8409-C37E-3406-C9440D63E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88F86998-84D4-84D4-A30E-D5EFD6698E17}"/>
              </a:ext>
            </a:extLst>
          </p:cNvPr>
          <p:cNvSpPr txBox="1">
            <a:spLocks/>
          </p:cNvSpPr>
          <p:nvPr/>
        </p:nvSpPr>
        <p:spPr>
          <a:xfrm>
            <a:off x="364464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61815EA-E6C9-4D1E-B8F4-E541405A60F5}"/>
              </a:ext>
            </a:extLst>
          </p:cNvPr>
          <p:cNvSpPr txBox="1">
            <a:spLocks/>
          </p:cNvSpPr>
          <p:nvPr/>
        </p:nvSpPr>
        <p:spPr>
          <a:xfrm>
            <a:off x="53886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DB6BA70-2A4B-1BF4-2E66-F8EA7B1DD819}"/>
              </a:ext>
            </a:extLst>
          </p:cNvPr>
          <p:cNvSpPr txBox="1">
            <a:spLocks/>
          </p:cNvSpPr>
          <p:nvPr/>
        </p:nvSpPr>
        <p:spPr>
          <a:xfrm>
            <a:off x="8296581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7BC16D2-D6BB-720B-D519-46E84ACCB71E}"/>
              </a:ext>
            </a:extLst>
          </p:cNvPr>
          <p:cNvSpPr txBox="1">
            <a:spLocks/>
          </p:cNvSpPr>
          <p:nvPr/>
        </p:nvSpPr>
        <p:spPr>
          <a:xfrm>
            <a:off x="2757807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668A5AC-1CB5-38CE-C767-F303BCAFF2CA}"/>
              </a:ext>
            </a:extLst>
          </p:cNvPr>
          <p:cNvSpPr txBox="1">
            <a:spLocks/>
          </p:cNvSpPr>
          <p:nvPr/>
        </p:nvSpPr>
        <p:spPr>
          <a:xfrm>
            <a:off x="7295921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D624A42-1561-E60D-FBEB-99485EBAF5C7}"/>
              </a:ext>
            </a:extLst>
          </p:cNvPr>
          <p:cNvSpPr txBox="1">
            <a:spLocks/>
          </p:cNvSpPr>
          <p:nvPr/>
        </p:nvSpPr>
        <p:spPr>
          <a:xfrm>
            <a:off x="3273762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87972B4-84BA-1C3D-5D9E-706951BCEADD}"/>
              </a:ext>
            </a:extLst>
          </p:cNvPr>
          <p:cNvSpPr txBox="1">
            <a:spLocks/>
          </p:cNvSpPr>
          <p:nvPr/>
        </p:nvSpPr>
        <p:spPr>
          <a:xfrm>
            <a:off x="9249158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723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9358F-25A4-F7D9-0F29-04601A521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114623-FEE6-0FEB-4C46-A51E470EDA5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8F17F0-FA46-9CE4-BBAE-D063D2A6215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parfumera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DF0FC90-AA9D-19AF-07DB-FF097AC817B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9B25B6-473B-EA88-F1C4-98B1D8586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17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D207E5-8579-79B9-AD3A-28A4EDBBE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B583C24-F99E-F8D8-BA83-A2013DDBB2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708AB3-580C-B12D-E1BF-9D5CA2778CB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parfumera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73FF168-C6E9-3649-3182-E4F9B2145A5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17AB764-F828-BB43-76B5-CF2B746E66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2C9BBD8-F2CB-9D03-ED7E-97A15FE3B0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00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0B2C5-77D7-3340-8A83-50A4BFE1D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11BF866-6470-C308-295C-CF7FEA533C8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B8EE24-F7C6-1D6D-5DDD-5BA087B063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parfumera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44E4A6-D808-DE89-5BB6-8A42862367A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25F5AEA-2B0B-9ACF-4BC7-7CC3C8DD590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1CF4D4-530D-9CFD-545A-C52715A0F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7E90C24-98DF-712F-6495-1BE30F2D3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3518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206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5E2B0-55D5-F4DD-8A95-90F1524CB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6F96DE-11B3-5CC5-DF0F-9015CBD924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BC2525-3688-EBE1-E083-15651B5E2BA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29B2E53-183D-6845-2BC6-D0020FF3EAC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C2AD1B-C1BA-1B3E-3CA6-ABB909EE33B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480866-2E3A-49D9-7086-31781E9CF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0C2736A-21B6-08B2-E513-925B5483A00E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28AC44F-1051-3D2A-163D-E3DD5843D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67975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932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728F8-7F56-5E08-7C66-8AA13C4A4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4EDE7CB-D6B3-B0C2-4228-FE585732D0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5CB7B4-98D0-578C-601E-3F916DB3E7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6CF89E-4B63-7F26-34A5-1DA6FBA20D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1D2E7BC-C72A-8AB5-73A6-1314795E54D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4DCFF9B-8C68-4D48-9947-90324064F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4FAB1E0-0DE2-4BCB-C9F5-A9F920859D1A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1826E96-9CD5-E555-4D77-252C63C4F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41161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112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7E77F-20C5-EF44-E89A-86F4D6942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DFD943C-7427-44B3-1806-B6EF951C34E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B2CAD5-9F77-B808-EB5A-E929745EE6E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ED8CEFE-B792-6124-EFF1-BB3315C81F6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72FD2EE-13F9-7B15-10D6-F71A434A25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9C9B7AD-1192-D78F-D639-3541FF63C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5A1BD1A-5825-494E-F811-36351F807769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838978-C3AF-EB18-A345-1B56DDE509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09434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 bon gâteau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EE0B0AF-E203-E32E-D3E9-D6EDA4FA5BBB}"/>
              </a:ext>
            </a:extLst>
          </p:cNvPr>
          <p:cNvSpPr txBox="1">
            <a:spLocks/>
          </p:cNvSpPr>
          <p:nvPr/>
        </p:nvSpPr>
        <p:spPr>
          <a:xfrm>
            <a:off x="2477348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2531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6411D7-F7DB-FC0E-1051-25552C165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28734A-4B69-2D59-C200-38AFD721698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3FD853-0160-8657-8398-7999C7E3F07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2A96CED-A7B2-3C25-F665-D0FB3CD4F71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BA08C3B-705F-8387-87AB-A93FD5FBF9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6E9C10-B68C-66A8-BF44-6ACC80165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1B740B2-3FF5-F3D4-4A03-9419403FA8CB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01A83EB-E351-8A12-D460-3FE89F0EC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0187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 bon gâteau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9682DED-9365-7B38-0C38-71C390D1AFDB}"/>
              </a:ext>
            </a:extLst>
          </p:cNvPr>
          <p:cNvSpPr txBox="1">
            <a:spLocks/>
          </p:cNvSpPr>
          <p:nvPr/>
        </p:nvSpPr>
        <p:spPr>
          <a:xfrm>
            <a:off x="2477348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47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DF39F-93E2-950B-A581-0AD33433B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7E8E29E-A442-C86D-69FC-EB4E37BD4F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12CB0E-1925-45D2-B739-8E5FDCE06A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ECF053B-25C0-1013-72CB-C92ABC76D32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157149-0A68-7BDB-F4DF-F8E1BEDF919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597BE78-876B-84F5-FB02-437BF0145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09AE325-B13E-0642-A5ED-FC1090C811D4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2B05194-DAC4-0675-8EB9-07FC73F2B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864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 bon gâteau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6756116-B79A-7821-9496-52E1F81EF680}"/>
              </a:ext>
            </a:extLst>
          </p:cNvPr>
          <p:cNvSpPr txBox="1">
            <a:spLocks/>
          </p:cNvSpPr>
          <p:nvPr/>
        </p:nvSpPr>
        <p:spPr>
          <a:xfrm>
            <a:off x="2477348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5702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230BB-838D-8CE9-D620-D9CF84EF2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DBE213-D601-B0EA-B42F-011DC7F0C28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451D47-EA9D-B936-8260-958D162EFDC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5CC201E-D419-8771-42B8-EBE2F3A002D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A997D0-68F6-D005-054A-8D32BC7307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D896DD0-7392-F365-55AD-43A11DF34F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D0FA1B1-44EB-215D-1A0B-EDBB27409449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3684CDF-43AD-347C-B191-8FDFA6592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92726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 bon gâteau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47381AF-36BA-F581-A1CC-EC65D5147E9B}"/>
              </a:ext>
            </a:extLst>
          </p:cNvPr>
          <p:cNvSpPr txBox="1">
            <a:spLocks/>
          </p:cNvSpPr>
          <p:nvPr/>
        </p:nvSpPr>
        <p:spPr>
          <a:xfrm>
            <a:off x="2477348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7772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EA00C-0220-936E-5F48-22676D177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C18BF3-42DA-CBF7-63B8-8E3A6D77793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0DDE6A-9190-4EE1-AA5F-1D34D9B7D46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BBA703-67F1-CFC4-E796-3B53CC7361C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1C5C1A0-F649-E604-EBB1-E6B7042D26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exclamative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5193B30-F2C4-06CF-F992-078FE89F1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8C34F21-7AF7-5CCB-515C-4B82F3308D28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F73EE53-D2AF-ECD5-E4BF-C2434EABA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91943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 bon gâteau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C500DBE-52BD-A651-9374-99567912430E}"/>
              </a:ext>
            </a:extLst>
          </p:cNvPr>
          <p:cNvSpPr txBox="1">
            <a:spLocks/>
          </p:cNvSpPr>
          <p:nvPr/>
        </p:nvSpPr>
        <p:spPr>
          <a:xfrm>
            <a:off x="2100981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8A2531C-761B-8160-1058-71386CC6CF51}"/>
              </a:ext>
            </a:extLst>
          </p:cNvPr>
          <p:cNvSpPr txBox="1">
            <a:spLocks/>
          </p:cNvSpPr>
          <p:nvPr/>
        </p:nvSpPr>
        <p:spPr>
          <a:xfrm>
            <a:off x="590980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E3298EE-6FA1-984B-A70A-25479C3F5E79}"/>
              </a:ext>
            </a:extLst>
          </p:cNvPr>
          <p:cNvSpPr txBox="1">
            <a:spLocks/>
          </p:cNvSpPr>
          <p:nvPr/>
        </p:nvSpPr>
        <p:spPr>
          <a:xfrm>
            <a:off x="913232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8C7C48C-242B-14D8-10A3-F5DAB40E68FE}"/>
              </a:ext>
            </a:extLst>
          </p:cNvPr>
          <p:cNvSpPr txBox="1">
            <a:spLocks/>
          </p:cNvSpPr>
          <p:nvPr/>
        </p:nvSpPr>
        <p:spPr>
          <a:xfrm>
            <a:off x="118464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9292AED-DF5C-4E00-86D1-4226C9688D35}"/>
              </a:ext>
            </a:extLst>
          </p:cNvPr>
          <p:cNvSpPr txBox="1">
            <a:spLocks/>
          </p:cNvSpPr>
          <p:nvPr/>
        </p:nvSpPr>
        <p:spPr>
          <a:xfrm>
            <a:off x="7984179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F4BC3B4-2410-3B57-C0E2-01C20D2C72D1}"/>
              </a:ext>
            </a:extLst>
          </p:cNvPr>
          <p:cNvSpPr txBox="1">
            <a:spLocks/>
          </p:cNvSpPr>
          <p:nvPr/>
        </p:nvSpPr>
        <p:spPr>
          <a:xfrm>
            <a:off x="2477348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1999EF7-3987-32CB-00D4-B24A077D4C3D}"/>
              </a:ext>
            </a:extLst>
          </p:cNvPr>
          <p:cNvSpPr txBox="1">
            <a:spLocks/>
          </p:cNvSpPr>
          <p:nvPr/>
        </p:nvSpPr>
        <p:spPr>
          <a:xfrm>
            <a:off x="1039953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0BBBBFB-F465-690B-E977-36BE3D730A4D}"/>
              </a:ext>
            </a:extLst>
          </p:cNvPr>
          <p:cNvSpPr txBox="1">
            <a:spLocks/>
          </p:cNvSpPr>
          <p:nvPr/>
        </p:nvSpPr>
        <p:spPr>
          <a:xfrm>
            <a:off x="3539785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400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D4E2A8-18A7-AC81-0328-1B02E6E8C0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8A45816-01B1-8EA1-2240-FD0E2667FD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F989D9-3D2E-2CCF-4990-AD2A7C9936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BCC0FEF-F732-2C23-464F-CB44FAB4CF7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DA61D42-9E85-B4E8-6985-7859F1008D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281B61-F669-BCFF-5019-F1676A6F9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ED6A808-E966-1A5F-5623-808105A1AE90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F633EE-F292-25B3-BD8D-D64939676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15371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 bon gâteau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424C252-10F5-3054-22DD-CE635F154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6570A1F5-1E45-0412-E894-948BF0E39682}"/>
              </a:ext>
            </a:extLst>
          </p:cNvPr>
          <p:cNvSpPr txBox="1">
            <a:spLocks/>
          </p:cNvSpPr>
          <p:nvPr/>
        </p:nvSpPr>
        <p:spPr>
          <a:xfrm>
            <a:off x="2100981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7DC41AA-6734-7F35-01C0-1DEF14A36CBF}"/>
              </a:ext>
            </a:extLst>
          </p:cNvPr>
          <p:cNvSpPr txBox="1">
            <a:spLocks/>
          </p:cNvSpPr>
          <p:nvPr/>
        </p:nvSpPr>
        <p:spPr>
          <a:xfrm>
            <a:off x="590980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211C601-24FA-10C0-CE1D-C4DFCE738CC6}"/>
              </a:ext>
            </a:extLst>
          </p:cNvPr>
          <p:cNvSpPr txBox="1">
            <a:spLocks/>
          </p:cNvSpPr>
          <p:nvPr/>
        </p:nvSpPr>
        <p:spPr>
          <a:xfrm>
            <a:off x="913232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C01A6AB-4EC2-2393-B0AB-669E013CBE70}"/>
              </a:ext>
            </a:extLst>
          </p:cNvPr>
          <p:cNvSpPr txBox="1">
            <a:spLocks/>
          </p:cNvSpPr>
          <p:nvPr/>
        </p:nvSpPr>
        <p:spPr>
          <a:xfrm>
            <a:off x="118464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2D15595-C8FC-0EFC-384D-F040426C8F78}"/>
              </a:ext>
            </a:extLst>
          </p:cNvPr>
          <p:cNvSpPr txBox="1">
            <a:spLocks/>
          </p:cNvSpPr>
          <p:nvPr/>
        </p:nvSpPr>
        <p:spPr>
          <a:xfrm>
            <a:off x="7984179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1D8BB57-6347-627A-5C9F-13CB699D0F4D}"/>
              </a:ext>
            </a:extLst>
          </p:cNvPr>
          <p:cNvSpPr txBox="1">
            <a:spLocks/>
          </p:cNvSpPr>
          <p:nvPr/>
        </p:nvSpPr>
        <p:spPr>
          <a:xfrm>
            <a:off x="2477348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1E37C7A-0B86-5F04-0EFE-E234C555ED5A}"/>
              </a:ext>
            </a:extLst>
          </p:cNvPr>
          <p:cNvSpPr txBox="1">
            <a:spLocks/>
          </p:cNvSpPr>
          <p:nvPr/>
        </p:nvSpPr>
        <p:spPr>
          <a:xfrm>
            <a:off x="1039953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076E592-8C8A-94C7-12CC-F31E4A5BA89D}"/>
              </a:ext>
            </a:extLst>
          </p:cNvPr>
          <p:cNvSpPr txBox="1">
            <a:spLocks/>
          </p:cNvSpPr>
          <p:nvPr/>
        </p:nvSpPr>
        <p:spPr>
          <a:xfrm>
            <a:off x="3539785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88857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40D299-7B03-A2E4-341B-7384CC117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0305786-E5B4-B50D-1146-69D17FB3DD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76B3BD-780D-98EF-F2F3-E6DEE347A6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bon gâteau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parfumera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toute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F7020D8-05DA-D6D9-B207-2A25B46CC7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F67FBC5-CCC2-A88D-1608-B57869C2AB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exclamative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5FC29FB-5AEB-A2E3-4E62-00CF182D2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C5594E8-13EB-5471-2B3F-F9FD79C85BBB}"/>
              </a:ext>
            </a:extLst>
          </p:cNvPr>
          <p:cNvSpPr txBox="1">
            <a:spLocks/>
          </p:cNvSpPr>
          <p:nvPr/>
        </p:nvSpPr>
        <p:spPr>
          <a:xfrm>
            <a:off x="5725019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07A3D3E-AAA5-3793-0D76-65E9C3C9216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parfumera (parfumer,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Ce bon gâteau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Ce bon gâteau parfumera toute la maison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8952199-2895-CF7C-06C2-569530D04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7F2E4CC-8167-FAC8-64E0-BE2BFB9B61C4}"/>
              </a:ext>
            </a:extLst>
          </p:cNvPr>
          <p:cNvSpPr txBox="1">
            <a:spLocks/>
          </p:cNvSpPr>
          <p:nvPr/>
        </p:nvSpPr>
        <p:spPr>
          <a:xfrm>
            <a:off x="2100981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4C35D73-A3FA-0548-5513-3884002CD043}"/>
              </a:ext>
            </a:extLst>
          </p:cNvPr>
          <p:cNvSpPr txBox="1">
            <a:spLocks/>
          </p:cNvSpPr>
          <p:nvPr/>
        </p:nvSpPr>
        <p:spPr>
          <a:xfrm>
            <a:off x="5909800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BB5E2A9-3432-F1AB-1F68-3EB3E1A46D46}"/>
              </a:ext>
            </a:extLst>
          </p:cNvPr>
          <p:cNvSpPr txBox="1">
            <a:spLocks/>
          </p:cNvSpPr>
          <p:nvPr/>
        </p:nvSpPr>
        <p:spPr>
          <a:xfrm>
            <a:off x="913232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95726AA-3785-03B6-4043-862548F1FC0D}"/>
              </a:ext>
            </a:extLst>
          </p:cNvPr>
          <p:cNvSpPr txBox="1">
            <a:spLocks/>
          </p:cNvSpPr>
          <p:nvPr/>
        </p:nvSpPr>
        <p:spPr>
          <a:xfrm>
            <a:off x="118464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CAD8D09-DE23-C748-C5D9-E7A19787F269}"/>
              </a:ext>
            </a:extLst>
          </p:cNvPr>
          <p:cNvSpPr txBox="1">
            <a:spLocks/>
          </p:cNvSpPr>
          <p:nvPr/>
        </p:nvSpPr>
        <p:spPr>
          <a:xfrm>
            <a:off x="7984179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430758B-1939-CC83-DC56-4905B4B31CE3}"/>
              </a:ext>
            </a:extLst>
          </p:cNvPr>
          <p:cNvSpPr txBox="1">
            <a:spLocks/>
          </p:cNvSpPr>
          <p:nvPr/>
        </p:nvSpPr>
        <p:spPr>
          <a:xfrm>
            <a:off x="2477348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A0E2894-93A4-63BD-7C87-1E99F46D10FF}"/>
              </a:ext>
            </a:extLst>
          </p:cNvPr>
          <p:cNvSpPr txBox="1">
            <a:spLocks/>
          </p:cNvSpPr>
          <p:nvPr/>
        </p:nvSpPr>
        <p:spPr>
          <a:xfrm>
            <a:off x="1039953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0BD48A3-FDE4-8EF6-FA9D-E45C1F2B2CCB}"/>
              </a:ext>
            </a:extLst>
          </p:cNvPr>
          <p:cNvSpPr txBox="1">
            <a:spLocks/>
          </p:cNvSpPr>
          <p:nvPr/>
        </p:nvSpPr>
        <p:spPr>
          <a:xfrm>
            <a:off x="3539785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47421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BA889-68D5-8503-D0E3-DCA71CB99F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CCA85FE-FD4D-66EB-4C24-6073735B3F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27019D-A720-3265-2D78-3AB6CEAA36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construit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0558991-0601-E020-A7DE-037FDDF3B30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586BEB-9C12-14A9-B826-D4F1DE1726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825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1B1A2-2BA9-BB5F-A8E9-861D9E19E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EE53EF8-EEB5-4FC7-AFA5-5318188AF99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7E6CB3-516C-D3CE-585F-E342E6E1419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construit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DCC5148-93B5-D08F-C353-AB506A1484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56EE17F-1316-759B-466B-63E16F878D0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12A14D-954F-61DB-EF3E-0ECEC77F9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3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794B7-F7CD-5A0D-489C-A71BD9787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3495DF-AF9A-46D4-2A1B-9449DDF1E0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42D85B-7537-2244-BB18-EBC8E59DEBA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construit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81F367D-F7B0-F6E5-C0E7-2ACE7B3DFB7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F1BF5D-D7B8-442D-2E91-321E940987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BD36F8E-BE14-1FD9-BB31-44F6CB925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9" name="Tableau 18">
            <a:extLst>
              <a:ext uri="{FF2B5EF4-FFF2-40B4-BE49-F238E27FC236}">
                <a16:creationId xmlns:a16="http://schemas.microsoft.com/office/drawing/2014/main" id="{6E41C0A2-3153-170C-A6D8-818A2DF3D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88838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8114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77FA8-2FED-4DE4-CB1B-D1C0A83CC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21106F-B907-C3AC-5F64-4E50E4D3AE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E74356-8DC9-F2CE-9034-55535812195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5E2D7E-EC5D-1DE1-B7DC-FCFC70628A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FF7C039-CD1E-A8DA-C2F4-93A2F62B7DF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760C220-D586-FDD4-0186-1641250CB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BA3A566-FD19-F532-BA08-F6AF46603168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06FB00-3C07-7716-C912-51C8C7834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97711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4285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6A28FE-B4C5-133E-54F7-CDB493477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E702762-788C-8B0D-4C70-19CD59797B6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CE8388-3BF6-D9BC-4F57-E1C59ABD45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442648-AD1A-B2D1-9BA0-BC27AABE9D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54CADF0-690F-3956-68A5-C6BC7D940C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7DF0116-955D-1103-EB03-1CBEA264DD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4218764-E188-8A39-3FBB-2E7E71DB1F32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6D1814F-272D-CFFB-6648-6C543A03C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9410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839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58EF9-F9EE-EC76-8D8B-C91DA72F7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E43354-172B-40C1-BBEE-511FDA4D5BF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931056-DAFF-B08E-A5A6-85F58CA1BF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BA8199B-06B3-4908-8B5A-39DEF2E14CF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D0DDCB3-F722-86A2-4F7C-188E5D226F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DABB78-578D-C5C4-43B5-4B9F4E2C8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ED1ACEB-A052-7FF4-D053-D43215FA0092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2DC2376-CF05-D471-E1E3-C29DD2315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80127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Mon frère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7DC12CE-EAF4-4851-80CB-CA57AE318C5B}"/>
              </a:ext>
            </a:extLst>
          </p:cNvPr>
          <p:cNvSpPr txBox="1">
            <a:spLocks/>
          </p:cNvSpPr>
          <p:nvPr/>
        </p:nvSpPr>
        <p:spPr>
          <a:xfrm>
            <a:off x="186774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26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</a:t>
            </a:r>
            <a:r>
              <a:rPr kumimoji="0" lang="fr-FR" sz="2400" b="1" i="0" u="sng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de forme</a:t>
            </a:r>
            <a:endParaRPr kumimoji="0" lang="fr-FR" sz="2400" b="1" i="0" u="sng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34562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6B62C3-EEEE-839F-F60D-CD6F1AA00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67E0078-CE93-BC41-0054-C1E2F41E7E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964F39-E0BA-D2E9-1944-4D12C4018C9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B9E8B3-D73D-2DCA-97DA-A68B25DDA8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97F689-52E9-7F79-B025-F7C93B4E214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4316DD-7707-859C-2891-FB0E0FE3F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460E8C3-FEF7-CF59-D455-186CE5335130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C2BE98-F95C-1686-A966-E20312D6A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7526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Mon frère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EF39748E-D089-A0A7-CDAC-BEF7E537649B}"/>
              </a:ext>
            </a:extLst>
          </p:cNvPr>
          <p:cNvSpPr txBox="1">
            <a:spLocks/>
          </p:cNvSpPr>
          <p:nvPr/>
        </p:nvSpPr>
        <p:spPr>
          <a:xfrm>
            <a:off x="186774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00018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0EE4B-23CB-049E-E453-CAC7742E7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29E4A5-EDC4-E01E-885A-15B0AED2DB0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32B9C3-DAAA-940F-633D-D87540D7B2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89EACE-B986-A258-AF15-9927896D786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3BBFB8B-2B7E-E74A-0F10-FBD47E1D85D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3F58FEF-301D-7F53-E305-67BA9277F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B419A67-C4BB-04DE-A732-5C094F17AFA3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AAB6D38-5339-F369-A2CC-7069E497F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5815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Mon frère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BC237CA4-95A4-69E7-28C9-F7887859524F}"/>
              </a:ext>
            </a:extLst>
          </p:cNvPr>
          <p:cNvSpPr txBox="1">
            <a:spLocks/>
          </p:cNvSpPr>
          <p:nvPr/>
        </p:nvSpPr>
        <p:spPr>
          <a:xfrm>
            <a:off x="186774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22512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A8B98-0D05-4BD1-79F8-3E964BE98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3CC749-AD3A-3114-9BB8-F920609B7EF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546483-F815-4DD8-B5D7-0C645AFD91D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6FED2E-77FA-7E3F-1AA3-240011D5E2D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19CBABD-9A80-47F4-158A-FBBA9190FB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86E6994-2D28-AF4A-F283-1FDEC88E0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1386E8C-F05A-4F6B-12FA-EF5E0A379A9D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66846B7-5D5F-B307-AC6F-8D270C1B1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24311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Mon frère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09C8D213-A62D-CF20-02CD-21551201C4F9}"/>
              </a:ext>
            </a:extLst>
          </p:cNvPr>
          <p:cNvSpPr txBox="1">
            <a:spLocks/>
          </p:cNvSpPr>
          <p:nvPr/>
        </p:nvSpPr>
        <p:spPr>
          <a:xfrm>
            <a:off x="186774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84816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9610A-00B9-9A01-5636-68E50484C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0CEB57A-5588-CDBF-20CC-CF84B0FC40B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34DD41-87A4-76A4-A8FB-9F15584CEA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6C28A8-8095-0A8E-5A30-0A03C5BB2D6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92A84F-4637-CA40-27BB-52DDD524A97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19C3853-2808-540E-E6C4-8A90587B8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00F914F-7439-AB84-446D-20FB6CFCA369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DAC440-F9D6-BBA2-482A-4E23538AB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80939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Mon frère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A518203-11B4-8022-2203-23455BFF9060}"/>
              </a:ext>
            </a:extLst>
          </p:cNvPr>
          <p:cNvSpPr txBox="1">
            <a:spLocks/>
          </p:cNvSpPr>
          <p:nvPr/>
        </p:nvSpPr>
        <p:spPr>
          <a:xfrm>
            <a:off x="2563097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342A9D0-A836-667C-7C27-6DC9AE4899A5}"/>
              </a:ext>
            </a:extLst>
          </p:cNvPr>
          <p:cNvSpPr txBox="1">
            <a:spLocks/>
          </p:cNvSpPr>
          <p:nvPr/>
        </p:nvSpPr>
        <p:spPr>
          <a:xfrm>
            <a:off x="5899968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500DD22-011F-853F-6816-2C6CA3B5BD5D}"/>
              </a:ext>
            </a:extLst>
          </p:cNvPr>
          <p:cNvSpPr txBox="1">
            <a:spLocks/>
          </p:cNvSpPr>
          <p:nvPr/>
        </p:nvSpPr>
        <p:spPr>
          <a:xfrm>
            <a:off x="8806939" y="1755751"/>
            <a:ext cx="785043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D3560A9-231F-C93C-1BB9-FEB1C998FE30}"/>
              </a:ext>
            </a:extLst>
          </p:cNvPr>
          <p:cNvSpPr txBox="1">
            <a:spLocks/>
          </p:cNvSpPr>
          <p:nvPr/>
        </p:nvSpPr>
        <p:spPr>
          <a:xfrm>
            <a:off x="1351795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9A26347-D9C7-7923-EC26-99E108BE75E0}"/>
              </a:ext>
            </a:extLst>
          </p:cNvPr>
          <p:cNvSpPr txBox="1">
            <a:spLocks/>
          </p:cNvSpPr>
          <p:nvPr/>
        </p:nvSpPr>
        <p:spPr>
          <a:xfrm>
            <a:off x="7256589" y="1755751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ECC6CBE-3184-42CE-B3BA-73125F997BBD}"/>
              </a:ext>
            </a:extLst>
          </p:cNvPr>
          <p:cNvSpPr txBox="1">
            <a:spLocks/>
          </p:cNvSpPr>
          <p:nvPr/>
        </p:nvSpPr>
        <p:spPr>
          <a:xfrm>
            <a:off x="186774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F497562-7C50-C7A3-A608-1475FE9934AC}"/>
              </a:ext>
            </a:extLst>
          </p:cNvPr>
          <p:cNvSpPr txBox="1">
            <a:spLocks/>
          </p:cNvSpPr>
          <p:nvPr/>
        </p:nvSpPr>
        <p:spPr>
          <a:xfrm>
            <a:off x="9721108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1A23A91-0EDA-3F3A-FE02-8FBB8AA8CA0E}"/>
              </a:ext>
            </a:extLst>
          </p:cNvPr>
          <p:cNvSpPr txBox="1">
            <a:spLocks/>
          </p:cNvSpPr>
          <p:nvPr/>
        </p:nvSpPr>
        <p:spPr>
          <a:xfrm>
            <a:off x="424770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B12CB80-0311-DDF3-BF58-ADCE23BD5037}"/>
              </a:ext>
            </a:extLst>
          </p:cNvPr>
          <p:cNvSpPr txBox="1">
            <a:spLocks/>
          </p:cNvSpPr>
          <p:nvPr/>
        </p:nvSpPr>
        <p:spPr>
          <a:xfrm>
            <a:off x="10728914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1237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B90C7-25E8-F290-2028-95DA1DD25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E2594C-9381-0FB5-0E4A-A3EEC263073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423449-42E6-3169-4A41-2B17438B2C1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F69A9E-1DC0-A808-430B-8A02228E46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D2E6C46-5689-8F7C-9142-4FE6FBFF6C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69A8A5-C1B9-EA08-47D1-C27E2C809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FFD3173-906B-B216-CAC3-2A4EB3B3BD91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FA22A2-42E6-6E2C-5CC5-5C346C2B3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99339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Mon frère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0365A14-F0FA-79B0-A96C-1E5071F8F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621254A-497A-A69D-0E7C-9640E430DFD2}"/>
              </a:ext>
            </a:extLst>
          </p:cNvPr>
          <p:cNvSpPr txBox="1">
            <a:spLocks/>
          </p:cNvSpPr>
          <p:nvPr/>
        </p:nvSpPr>
        <p:spPr>
          <a:xfrm>
            <a:off x="2563097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0785A88-EE1B-2726-6561-F84493E5CC5F}"/>
              </a:ext>
            </a:extLst>
          </p:cNvPr>
          <p:cNvSpPr txBox="1">
            <a:spLocks/>
          </p:cNvSpPr>
          <p:nvPr/>
        </p:nvSpPr>
        <p:spPr>
          <a:xfrm>
            <a:off x="5899968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DD3F680-2BE8-3113-4C3E-012CBAB3B197}"/>
              </a:ext>
            </a:extLst>
          </p:cNvPr>
          <p:cNvSpPr txBox="1">
            <a:spLocks/>
          </p:cNvSpPr>
          <p:nvPr/>
        </p:nvSpPr>
        <p:spPr>
          <a:xfrm>
            <a:off x="8806939" y="1755751"/>
            <a:ext cx="785043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2C46A93-3AFF-E2E4-91A1-8961C03A87D0}"/>
              </a:ext>
            </a:extLst>
          </p:cNvPr>
          <p:cNvSpPr txBox="1">
            <a:spLocks/>
          </p:cNvSpPr>
          <p:nvPr/>
        </p:nvSpPr>
        <p:spPr>
          <a:xfrm>
            <a:off x="1351795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DCF7A7A-D3F7-510B-C5FB-B26AD8B38CE5}"/>
              </a:ext>
            </a:extLst>
          </p:cNvPr>
          <p:cNvSpPr txBox="1">
            <a:spLocks/>
          </p:cNvSpPr>
          <p:nvPr/>
        </p:nvSpPr>
        <p:spPr>
          <a:xfrm>
            <a:off x="7256589" y="1755751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4FFF9FF-08ED-4B31-EDAB-2CEFA9528ECB}"/>
              </a:ext>
            </a:extLst>
          </p:cNvPr>
          <p:cNvSpPr txBox="1">
            <a:spLocks/>
          </p:cNvSpPr>
          <p:nvPr/>
        </p:nvSpPr>
        <p:spPr>
          <a:xfrm>
            <a:off x="186774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D9F67EA-95BA-D04C-0C61-57374C5FE7EA}"/>
              </a:ext>
            </a:extLst>
          </p:cNvPr>
          <p:cNvSpPr txBox="1">
            <a:spLocks/>
          </p:cNvSpPr>
          <p:nvPr/>
        </p:nvSpPr>
        <p:spPr>
          <a:xfrm>
            <a:off x="9721108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050CF3E-5220-FFC5-DDB8-08F1D81E9335}"/>
              </a:ext>
            </a:extLst>
          </p:cNvPr>
          <p:cNvSpPr txBox="1">
            <a:spLocks/>
          </p:cNvSpPr>
          <p:nvPr/>
        </p:nvSpPr>
        <p:spPr>
          <a:xfrm>
            <a:off x="424770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4CD9FF4-94AE-E7AD-C4B5-3CFFBB53D597}"/>
              </a:ext>
            </a:extLst>
          </p:cNvPr>
          <p:cNvSpPr txBox="1">
            <a:spLocks/>
          </p:cNvSpPr>
          <p:nvPr/>
        </p:nvSpPr>
        <p:spPr>
          <a:xfrm>
            <a:off x="10728914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34863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FD916-F13C-6237-37DB-E554B05BE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48D324-3E79-0A07-6AFC-8F61A21535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E2E3B9-5C05-C8CA-2D6B-4CBAD814DB0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frère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construit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cabane dans le jardin.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350DC67-9DDB-C098-41D5-2BF235C7A1A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F9FB47-5B6F-BAA5-BCAF-7DD6973EC06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5D2FC6E-B144-89EA-F073-610C1F9C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8F07DC0-00A4-26B9-3316-BEDBEA6106E8}"/>
              </a:ext>
            </a:extLst>
          </p:cNvPr>
          <p:cNvSpPr txBox="1">
            <a:spLocks/>
          </p:cNvSpPr>
          <p:nvPr/>
        </p:nvSpPr>
        <p:spPr>
          <a:xfrm>
            <a:off x="4161686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55FB4A8-078A-9B3C-1204-FC9440E3CAA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construit (construire,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Mon frère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Mon frère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construit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une cabane dans le jardin.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3F9C1A7-1067-27B1-8D8F-A8429B38C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C75AB263-3C69-21B5-3BFB-BCFBFA330F7B}"/>
              </a:ext>
            </a:extLst>
          </p:cNvPr>
          <p:cNvSpPr txBox="1">
            <a:spLocks/>
          </p:cNvSpPr>
          <p:nvPr/>
        </p:nvSpPr>
        <p:spPr>
          <a:xfrm>
            <a:off x="2563097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9DEBD42-B5EE-B131-B240-837205A7367A}"/>
              </a:ext>
            </a:extLst>
          </p:cNvPr>
          <p:cNvSpPr txBox="1">
            <a:spLocks/>
          </p:cNvSpPr>
          <p:nvPr/>
        </p:nvSpPr>
        <p:spPr>
          <a:xfrm>
            <a:off x="5899968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C15164E-0BF9-5B45-011A-64D76C126A1F}"/>
              </a:ext>
            </a:extLst>
          </p:cNvPr>
          <p:cNvSpPr txBox="1">
            <a:spLocks/>
          </p:cNvSpPr>
          <p:nvPr/>
        </p:nvSpPr>
        <p:spPr>
          <a:xfrm>
            <a:off x="8806939" y="1755751"/>
            <a:ext cx="785043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DC8308A-D31D-E230-84C6-2C49FFA67E2C}"/>
              </a:ext>
            </a:extLst>
          </p:cNvPr>
          <p:cNvSpPr txBox="1">
            <a:spLocks/>
          </p:cNvSpPr>
          <p:nvPr/>
        </p:nvSpPr>
        <p:spPr>
          <a:xfrm>
            <a:off x="1351795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5340EAC-9DF1-D781-7CD7-4DD9BF38F3B9}"/>
              </a:ext>
            </a:extLst>
          </p:cNvPr>
          <p:cNvSpPr txBox="1">
            <a:spLocks/>
          </p:cNvSpPr>
          <p:nvPr/>
        </p:nvSpPr>
        <p:spPr>
          <a:xfrm>
            <a:off x="7256589" y="1755751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3016A11-C3CF-E57F-30CC-874F9714D8DF}"/>
              </a:ext>
            </a:extLst>
          </p:cNvPr>
          <p:cNvSpPr txBox="1">
            <a:spLocks/>
          </p:cNvSpPr>
          <p:nvPr/>
        </p:nvSpPr>
        <p:spPr>
          <a:xfrm>
            <a:off x="1867748" y="259758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E7D0EB5-58DE-9C9D-CAD6-82DFF70107D3}"/>
              </a:ext>
            </a:extLst>
          </p:cNvPr>
          <p:cNvSpPr txBox="1">
            <a:spLocks/>
          </p:cNvSpPr>
          <p:nvPr/>
        </p:nvSpPr>
        <p:spPr>
          <a:xfrm>
            <a:off x="9721108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32F0D43-CAA2-EEBC-43C3-609B44144660}"/>
              </a:ext>
            </a:extLst>
          </p:cNvPr>
          <p:cNvSpPr txBox="1">
            <a:spLocks/>
          </p:cNvSpPr>
          <p:nvPr/>
        </p:nvSpPr>
        <p:spPr>
          <a:xfrm>
            <a:off x="4247709" y="175575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AA3FCAD-74BA-BB05-D7A2-FEB933DCCCDD}"/>
              </a:ext>
            </a:extLst>
          </p:cNvPr>
          <p:cNvSpPr txBox="1">
            <a:spLocks/>
          </p:cNvSpPr>
          <p:nvPr/>
        </p:nvSpPr>
        <p:spPr>
          <a:xfrm>
            <a:off x="10728914" y="17557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93037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4B955-4CEF-B7C3-43D0-966C75FCF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55298FC-8452-AF56-3D55-9CCC22700D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B6AFF0-0858-383D-D49D-A5DF506761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4F14AB0-2B34-C590-BD17-6AFAFB674E3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281785A-BFE5-3E77-E454-99C0D485B3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5839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BD6180-7EF2-FF4B-92FF-D617C2DED6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B3812D-DABA-36C9-5303-79E5F176E1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AE1CA7-FF5A-C0FD-E021-6A202A1C669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022886-F7A2-30DC-0081-94D427C3E4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8E3A940-065D-2961-6E33-C1CFAD76CC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4455E6-A59C-635E-4634-4BE46C90A1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66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87201-1463-42B3-3C6A-9C528DEFB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B600D66-E200-3E82-90CE-2315CDDD1B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D2A18C-3CDD-1FFC-803B-B66323887C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parle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997CEC1-C267-4DF1-80DA-B1044FD5B3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907875-D710-7C4A-E7C0-F9A8EC71CE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36C1A05-6E3B-1AFB-0961-A755740FC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BA5850-C91D-92EF-B97A-A6CFDD24D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8558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651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A2E91-D190-D844-31A0-1355D86442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178F0F3-D37F-0D26-14AC-1B10415B04D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66B349-3CCE-B66B-103C-E837CBA6BA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A0EC72D-9A3A-2394-6A7C-BF6D8179AFF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899132A-77BD-E171-DD5B-940636C357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A68AAD-3AA5-7B9A-96E2-A99CDD365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4E31D4D-94E8-5B79-94FD-A2F41F297393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7052767-D012-524D-AC90-4D31E6864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3594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3645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B76BA-A1AB-7B7A-8193-E19C717D1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BCE73B3-EF21-9EF4-33E4-92438683BC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5C0C26-2E5F-12A5-4544-F5B18652F5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D5303C4-3112-17C1-BC10-7F79F7562B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5CCF9DA-EC1F-713D-00B8-2CD8FFB669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E6F232-5D7E-12B4-1C65-C373C9239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B4A8839-15EA-BB77-2789-0336CC6C4A27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D577A17-C582-D8B2-EC03-4816157AE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79201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8442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2B63E-6F55-507A-19FB-01BC24930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6A65D8-9899-5952-E4C1-37E2C6F3A6E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DD0BF4-3361-6219-F47D-C27D165E0AE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B2217E-A93A-C9D6-4947-FFAAE3F155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C865BB9-2350-F4D7-525A-5858282B26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F02DC15-C659-5A89-253C-DC95E305B7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10B4E69-2777-61FB-6F75-E39AD33D85FF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2F969B7-5D04-26E2-782A-5C76DE74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97532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Hugo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440D3903-906B-EF3E-9CC2-1F4F151ECBB5}"/>
              </a:ext>
            </a:extLst>
          </p:cNvPr>
          <p:cNvSpPr txBox="1">
            <a:spLocks/>
          </p:cNvSpPr>
          <p:nvPr/>
        </p:nvSpPr>
        <p:spPr>
          <a:xfrm>
            <a:off x="3224601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78448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D6139-B144-7A07-EFDB-79914236F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855E32-D8F3-6D2D-831A-01E4520F03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509033-525C-8825-BCFC-E8D093DD28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EBB1BA5-4BB8-53AB-B750-CEDB76D923A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53F32A-09B0-6D35-2081-9D240758AD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48ABF29-0685-E154-B2CD-C57F35F26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FDC7884-6313-B3B5-1F17-0ECC934D4ACB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5B4467-5677-B705-D04F-380A4F78C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9443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Hugo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5947804F-8945-B9D1-A769-954891F16E33}"/>
              </a:ext>
            </a:extLst>
          </p:cNvPr>
          <p:cNvSpPr txBox="1">
            <a:spLocks/>
          </p:cNvSpPr>
          <p:nvPr/>
        </p:nvSpPr>
        <p:spPr>
          <a:xfrm>
            <a:off x="3224601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52215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E4D23-72E7-2209-8E5C-82FB04466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077359-5031-9DB2-B353-12AEE3DA69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BDE143-9FDD-9930-1B72-E5B577FDC15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609693-2809-AACF-2130-F658A6A061C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6028C03-11B9-59CA-F2C6-9FDEA8E973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C5D5005-7889-5180-E22B-9AEBC90D9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5871592-9CFA-23CC-2F33-C52E534CD53B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76896F2-DA75-428C-2B1E-2E44CE365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28635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Hugo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DFFACB0C-3327-CC2F-CBDD-FD665BF0B081}"/>
              </a:ext>
            </a:extLst>
          </p:cNvPr>
          <p:cNvSpPr txBox="1">
            <a:spLocks/>
          </p:cNvSpPr>
          <p:nvPr/>
        </p:nvSpPr>
        <p:spPr>
          <a:xfrm>
            <a:off x="3224601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76638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4AAED1-4BF4-F54C-5AFA-AFEE05ABC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7178F91-AFBA-B46A-5840-488CB005EF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226F20-DE50-7E47-4309-3D806EAD06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325F450-BA99-6A58-D6AD-F46212F29E3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007554F-DC2C-4857-6196-14E465D1B5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94295C3-028C-A408-2023-58BAB0FBCF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4A8385F-0207-04DF-3F69-D9AC72C87252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81BFE5B-E509-E566-92F7-3FC1C6363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95803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Hugo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8BD1E09-069D-A532-91C7-C59B65D78D70}"/>
              </a:ext>
            </a:extLst>
          </p:cNvPr>
          <p:cNvSpPr txBox="1">
            <a:spLocks/>
          </p:cNvSpPr>
          <p:nvPr/>
        </p:nvSpPr>
        <p:spPr>
          <a:xfrm>
            <a:off x="3224601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31971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C0637-E26C-51D2-E607-E2E8F7D2A7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1949067-5B67-00C3-E748-452BE89DC1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5AF9B8-FAE3-A090-7F49-D5983013B4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5BA332-A381-C514-193D-B4FA24D776D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3C03E1-7AA3-AE76-FEFA-91ECAB4892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033AE56-3674-2AE3-31F5-ADE218DED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ED40ABB-003D-6C0A-1D74-87CFE26D3811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CDF1CDF-70B9-1451-CFBD-64575A452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96765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Hugo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9" name="Sous-titre 2">
            <a:extLst>
              <a:ext uri="{FF2B5EF4-FFF2-40B4-BE49-F238E27FC236}">
                <a16:creationId xmlns:a16="http://schemas.microsoft.com/office/drawing/2014/main" id="{0B6C0A9B-8D76-B4C7-688F-C99A2D378FC0}"/>
              </a:ext>
            </a:extLst>
          </p:cNvPr>
          <p:cNvSpPr txBox="1">
            <a:spLocks/>
          </p:cNvSpPr>
          <p:nvPr/>
        </p:nvSpPr>
        <p:spPr>
          <a:xfrm>
            <a:off x="479875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0201289-56E7-445B-F137-4E2AFD693736}"/>
              </a:ext>
            </a:extLst>
          </p:cNvPr>
          <p:cNvSpPr txBox="1">
            <a:spLocks/>
          </p:cNvSpPr>
          <p:nvPr/>
        </p:nvSpPr>
        <p:spPr>
          <a:xfrm>
            <a:off x="812943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57D1233-14BB-282F-BD27-85906DB2C3F1}"/>
              </a:ext>
            </a:extLst>
          </p:cNvPr>
          <p:cNvSpPr txBox="1">
            <a:spLocks/>
          </p:cNvSpPr>
          <p:nvPr/>
        </p:nvSpPr>
        <p:spPr>
          <a:xfrm>
            <a:off x="6617494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AC8BFAD-C083-9735-660C-EB360E841226}"/>
              </a:ext>
            </a:extLst>
          </p:cNvPr>
          <p:cNvSpPr txBox="1">
            <a:spLocks/>
          </p:cNvSpPr>
          <p:nvPr/>
        </p:nvSpPr>
        <p:spPr>
          <a:xfrm>
            <a:off x="3224601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11FADD1-2CEF-88F4-7E84-5568BC81BF86}"/>
              </a:ext>
            </a:extLst>
          </p:cNvPr>
          <p:cNvSpPr txBox="1">
            <a:spLocks/>
          </p:cNvSpPr>
          <p:nvPr/>
        </p:nvSpPr>
        <p:spPr>
          <a:xfrm>
            <a:off x="896402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5AB853C-6351-775D-9705-BE5BA3EE0036}"/>
              </a:ext>
            </a:extLst>
          </p:cNvPr>
          <p:cNvSpPr txBox="1">
            <a:spLocks/>
          </p:cNvSpPr>
          <p:nvPr/>
        </p:nvSpPr>
        <p:spPr>
          <a:xfrm>
            <a:off x="335297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04571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D507D-B5CF-445E-387F-25ED78ABA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96BA34-FA36-578B-B11E-F4B390E9153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E0C3D6-2CE9-4255-FC8F-AC252D805C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4311FA1-DA22-D357-90DB-E0DB4977076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D508602-8891-F84F-C11A-F12CFB398B1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1D8853A-2775-4C06-9001-23AEA4811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4443A59-FF59-70FD-CC5C-D76180291104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999A53A-9796-6CAF-F4B3-FB3769C2C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95424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Hugo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2999293-AE16-F539-4AE8-790001108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D70066E6-72A7-E648-14D5-1F9D31F62B21}"/>
              </a:ext>
            </a:extLst>
          </p:cNvPr>
          <p:cNvSpPr txBox="1">
            <a:spLocks/>
          </p:cNvSpPr>
          <p:nvPr/>
        </p:nvSpPr>
        <p:spPr>
          <a:xfrm>
            <a:off x="479875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CF0BF7B-D720-BE2A-F060-F3A9B615A234}"/>
              </a:ext>
            </a:extLst>
          </p:cNvPr>
          <p:cNvSpPr txBox="1">
            <a:spLocks/>
          </p:cNvSpPr>
          <p:nvPr/>
        </p:nvSpPr>
        <p:spPr>
          <a:xfrm>
            <a:off x="812943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CD3BFDF-A3A9-572B-97B2-B7B0007628D6}"/>
              </a:ext>
            </a:extLst>
          </p:cNvPr>
          <p:cNvSpPr txBox="1">
            <a:spLocks/>
          </p:cNvSpPr>
          <p:nvPr/>
        </p:nvSpPr>
        <p:spPr>
          <a:xfrm>
            <a:off x="6617494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1306795-CAFE-C44F-E13C-DCC471E9ECD5}"/>
              </a:ext>
            </a:extLst>
          </p:cNvPr>
          <p:cNvSpPr txBox="1">
            <a:spLocks/>
          </p:cNvSpPr>
          <p:nvPr/>
        </p:nvSpPr>
        <p:spPr>
          <a:xfrm>
            <a:off x="3224601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9CEC57D-807C-410C-D6A6-4D3E49FEBEED}"/>
              </a:ext>
            </a:extLst>
          </p:cNvPr>
          <p:cNvSpPr txBox="1">
            <a:spLocks/>
          </p:cNvSpPr>
          <p:nvPr/>
        </p:nvSpPr>
        <p:spPr>
          <a:xfrm>
            <a:off x="896402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0559059-998B-6723-D04A-5D9367D310CB}"/>
              </a:ext>
            </a:extLst>
          </p:cNvPr>
          <p:cNvSpPr txBox="1">
            <a:spLocks/>
          </p:cNvSpPr>
          <p:nvPr/>
        </p:nvSpPr>
        <p:spPr>
          <a:xfrm>
            <a:off x="335297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65368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6B7922-F2A5-D079-F48C-AD06BCFDC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CB33DA-00DD-6A9D-8CB6-4553C9786B2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520912-D814-DF62-1C20-2E43481DC8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Hugo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pendant le film.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8C19BF9-7AA6-1BE8-C45D-61B4C55838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93E02AB-AA05-0AB5-41E3-21AD935E41D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négative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8EFD11-65A7-DDBC-A262-13CCACA8F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2972C4F-6A28-06D5-1EA9-70EBDC418D43}"/>
              </a:ext>
            </a:extLst>
          </p:cNvPr>
          <p:cNvSpPr txBox="1">
            <a:spLocks/>
          </p:cNvSpPr>
          <p:nvPr/>
        </p:nvSpPr>
        <p:spPr>
          <a:xfrm>
            <a:off x="466313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011820B-7545-5B11-F2B9-236576CF82F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parle (parler,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Hugo (3</a:t>
                      </a:r>
                      <a:r>
                        <a:rPr kumimoji="0" lang="fr-FR" sz="31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e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 pers du </a:t>
                      </a:r>
                      <a:r>
                        <a:rPr kumimoji="0" lang="fr-FR" sz="3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sg</a:t>
                      </a: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Hugo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parle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pendant le film.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F2A4CB8-6067-B92F-2EB3-06DFA77B4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FCE8BE5E-73D9-2582-2064-5D256CBEE264}"/>
              </a:ext>
            </a:extLst>
          </p:cNvPr>
          <p:cNvSpPr txBox="1">
            <a:spLocks/>
          </p:cNvSpPr>
          <p:nvPr/>
        </p:nvSpPr>
        <p:spPr>
          <a:xfrm>
            <a:off x="4798754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2E6F785-5C9F-7147-DE4C-F37A94BFA361}"/>
              </a:ext>
            </a:extLst>
          </p:cNvPr>
          <p:cNvSpPr txBox="1">
            <a:spLocks/>
          </p:cNvSpPr>
          <p:nvPr/>
        </p:nvSpPr>
        <p:spPr>
          <a:xfrm>
            <a:off x="812943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C991C10-1030-C199-A2CB-DCE6C2F097AB}"/>
              </a:ext>
            </a:extLst>
          </p:cNvPr>
          <p:cNvSpPr txBox="1">
            <a:spLocks/>
          </p:cNvSpPr>
          <p:nvPr/>
        </p:nvSpPr>
        <p:spPr>
          <a:xfrm>
            <a:off x="6617494" y="176066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4EFE63F-38D9-D374-292E-1A2EC65CFF65}"/>
              </a:ext>
            </a:extLst>
          </p:cNvPr>
          <p:cNvSpPr txBox="1">
            <a:spLocks/>
          </p:cNvSpPr>
          <p:nvPr/>
        </p:nvSpPr>
        <p:spPr>
          <a:xfrm>
            <a:off x="3224601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4D7C70C-A8BF-49C1-C47E-ED2AFDF6576E}"/>
              </a:ext>
            </a:extLst>
          </p:cNvPr>
          <p:cNvSpPr txBox="1">
            <a:spLocks/>
          </p:cNvSpPr>
          <p:nvPr/>
        </p:nvSpPr>
        <p:spPr>
          <a:xfrm>
            <a:off x="896402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BB4B01C-E01C-8E3F-5BFC-FDA65B202C83}"/>
              </a:ext>
            </a:extLst>
          </p:cNvPr>
          <p:cNvSpPr txBox="1">
            <a:spLocks/>
          </p:cNvSpPr>
          <p:nvPr/>
        </p:nvSpPr>
        <p:spPr>
          <a:xfrm>
            <a:off x="3352972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573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ED5B4-6DB1-66E9-22A3-063DA1047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25EF58-EF09-031B-656B-18CF51C665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ECB950-A461-93D7-8F0D-7C7DDD697E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4C8F1C-A153-78A1-B0C6-F096B04681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4C2A853-4ABE-F8D0-DBA9-DAB575ECD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990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A7217-6F8C-7927-E43E-908DACF75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003AA7-EB15-33A9-57B3-5AB8488A47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55A3FF-BB68-4EBC-9C60-8490C2BEC1D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96873D2-B2FB-5596-FE55-256B02E79AD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859D796-7A0E-86F4-662B-4A96384F069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FD32E2-D653-08C4-EDC5-49A33C2B0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416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6AB87-DFDF-2249-ED01-5BAF298078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097828A-4407-316C-EA33-0A1CC1A188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95EC47-42CC-3926-7596-B05924696E6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soufflait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9C52950-CC4C-1CDC-8E40-DB3EC1F6D6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B9B36AC-034E-A7DB-6A25-2B4C6D2B9EE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BF88620-0858-594D-63A8-734201DB8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B747650-7E0F-2D59-4C06-0494991BB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67865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292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839E4-5392-CE6F-5587-9F88AD174E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5D774F-245F-5216-4F43-88D5FE3D58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1738FA-0D92-B3C0-CCDE-9050963195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vent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soufflait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dans la cour.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2F02C9A-F146-C920-F836-CB48D7707A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B788210-C806-8BCD-8C47-20622F32128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Nature des mots</a:t>
            </a:r>
          </a:p>
          <a:p>
            <a:pPr lvl="0" algn="l"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négative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15568CF-7E90-8883-D750-93D0D8D4B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58628" y="101353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EE2ADC9-10A5-EE87-7C68-7E6E18583565}"/>
              </a:ext>
            </a:extLst>
          </p:cNvPr>
          <p:cNvSpPr txBox="1">
            <a:spLocks/>
          </p:cNvSpPr>
          <p:nvPr/>
        </p:nvSpPr>
        <p:spPr>
          <a:xfrm>
            <a:off x="5390723" y="266641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A1AFF87-B6E4-005C-86E6-23F74A3A6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9597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soufflait (souffler,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829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715</TotalTime>
  <Words>2608</Words>
  <Application>Microsoft Office PowerPoint</Application>
  <PresentationFormat>Grand écran</PresentationFormat>
  <Paragraphs>572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31</cp:revision>
  <dcterms:created xsi:type="dcterms:W3CDTF">2024-11-28T14:19:02Z</dcterms:created>
  <dcterms:modified xsi:type="dcterms:W3CDTF">2025-07-01T11:43:57Z</dcterms:modified>
</cp:coreProperties>
</file>