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74" r:id="rId4"/>
    <p:sldId id="319" r:id="rId5"/>
    <p:sldId id="289" r:id="rId6"/>
    <p:sldId id="517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275" r:id="rId19"/>
    <p:sldId id="290" r:id="rId20"/>
    <p:sldId id="528" r:id="rId21"/>
    <p:sldId id="562" r:id="rId22"/>
    <p:sldId id="563" r:id="rId23"/>
    <p:sldId id="564" r:id="rId24"/>
    <p:sldId id="565" r:id="rId25"/>
    <p:sldId id="566" r:id="rId26"/>
    <p:sldId id="567" r:id="rId27"/>
    <p:sldId id="568" r:id="rId28"/>
    <p:sldId id="569" r:id="rId29"/>
    <p:sldId id="570" r:id="rId30"/>
    <p:sldId id="571" r:id="rId31"/>
    <p:sldId id="572" r:id="rId32"/>
    <p:sldId id="288" r:id="rId33"/>
    <p:sldId id="291" r:id="rId34"/>
    <p:sldId id="539" r:id="rId35"/>
    <p:sldId id="573" r:id="rId36"/>
    <p:sldId id="574" r:id="rId37"/>
    <p:sldId id="575" r:id="rId38"/>
    <p:sldId id="576" r:id="rId39"/>
    <p:sldId id="577" r:id="rId40"/>
    <p:sldId id="578" r:id="rId41"/>
    <p:sldId id="579" r:id="rId42"/>
    <p:sldId id="580" r:id="rId43"/>
    <p:sldId id="581" r:id="rId44"/>
    <p:sldId id="582" r:id="rId45"/>
    <p:sldId id="583" r:id="rId46"/>
    <p:sldId id="304" r:id="rId47"/>
    <p:sldId id="305" r:id="rId48"/>
    <p:sldId id="550" r:id="rId49"/>
    <p:sldId id="584" r:id="rId50"/>
    <p:sldId id="585" r:id="rId51"/>
    <p:sldId id="586" r:id="rId52"/>
    <p:sldId id="587" r:id="rId53"/>
    <p:sldId id="588" r:id="rId54"/>
    <p:sldId id="589" r:id="rId55"/>
    <p:sldId id="590" r:id="rId56"/>
    <p:sldId id="591" r:id="rId57"/>
    <p:sldId id="592" r:id="rId58"/>
    <p:sldId id="593" r:id="rId59"/>
    <p:sldId id="594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2C35720-4274-3D7B-27D9-5D3A661E43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C647E0-CFB2-8A9C-2547-1CADA29F28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AE5EA-31E8-4CF8-9FC7-1DCE7A4FD28B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9D4C05-52D4-FC71-1E4B-6AADB64BB8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9D0882-EC56-0A9D-437F-FBBB1642F8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9765-33F0-4CDA-9788-B077EDEF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5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028EC-C5BE-46F3-B5BF-147371E04ACA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3A1E-0D00-4FBD-90A2-782876774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25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13A1E-0D00-4FBD-90A2-782876774664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P1/S7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P1/S7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0.png"/><Relationship Id="rId18" Type="http://schemas.openxmlformats.org/officeDocument/2006/relationships/slide" Target="slide3.xml"/><Relationship Id="rId3" Type="http://schemas.openxmlformats.org/officeDocument/2006/relationships/slide" Target="slide5.xml"/><Relationship Id="rId12" Type="http://schemas.openxmlformats.org/officeDocument/2006/relationships/slide" Target="slide33.xml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4.png"/><Relationship Id="rId5" Type="http://schemas.openxmlformats.org/officeDocument/2006/relationships/image" Target="../media/image3.png"/><Relationship Id="rId15" Type="http://schemas.openxmlformats.org/officeDocument/2006/relationships/slide" Target="slide47.xml"/><Relationship Id="rId10" Type="http://schemas.openxmlformats.org/officeDocument/2006/relationships/image" Target="../media/image40.png"/><Relationship Id="rId19" Type="http://schemas.openxmlformats.org/officeDocument/2006/relationships/image" Target="../media/image61.png"/><Relationship Id="rId4" Type="http://schemas.openxmlformats.org/officeDocument/2006/relationships/image" Target="../media/image2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7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016CA-5129-B0F9-534C-AF3D26136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FA11E99-7C53-BA4C-2FE2-E07A28E14B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8BFF9B-3A74-934E-E52B-CB88868E27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4FF10C7-D3F6-5BB0-2B04-EEE9482BF8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BA9D86-3029-3B09-FEEB-93C9D8CC099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39FFC6-7A7E-3465-C3BE-E1000991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D0300E-7190-1E4B-F33A-D500DDB97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484532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841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8C5FF-765B-C593-8925-35B1A7189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1B7245-D582-0711-3880-6D03FC49A6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0DD68E-EB8C-39B4-0CC6-1EF180361C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77CE375-0A2B-81E1-9D3B-24064E3223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CA74D90-2874-EAE6-2672-0B223B0A3C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D28C80-F553-A29D-3689-A50534CB6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84AF5D5-6635-1FB2-A867-E6C13C4C4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37097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88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7FF9D-019E-A843-1D13-C48803711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A51302-DC87-4B62-70E9-E2B3852C69E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B888E3-01B3-626E-7486-762F0E4D977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A9F6EC-7097-6517-CA7D-9C10FF79363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B2E8B5-898B-ABF5-C936-AE7AC80249E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F2AA08C-0483-C2BB-299D-C545535B6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56D2713-BF78-E22B-C483-1A8300F65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49491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737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A87AE-A3CE-B335-94AF-E3101AEAB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B96FC5-287B-4274-27B8-F1E76C80C9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80642B-30CB-6191-A631-8A08968BBF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4C133E7-F052-6A0A-E4DC-6EDD4E5D86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1CFA17-C583-C4A5-7EA8-7AD97B8578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8E081D-726F-AFE9-3C3D-CD134EBF5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480A776-0DF6-2930-09EE-F9CD3291EA3F}"/>
              </a:ext>
            </a:extLst>
          </p:cNvPr>
          <p:cNvSpPr txBox="1">
            <a:spLocks/>
          </p:cNvSpPr>
          <p:nvPr/>
        </p:nvSpPr>
        <p:spPr>
          <a:xfrm>
            <a:off x="2806913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347077-35CF-393E-D749-057E55886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513405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Garde (garder,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680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57D2A-2AA7-D1D2-3527-52C9D25DD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4DF585-863A-BDE9-F17B-46E0C27B17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5C4D64-E326-E858-08E9-C782B8496F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47CA25B-5D8A-42BC-BD68-5C52FC95957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55E6FC-FAA3-AD26-27EB-58A591D585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9108602-14D6-E9B5-8443-64CD17053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614F517-277A-1563-8DBB-01DAB143EB7F}"/>
              </a:ext>
            </a:extLst>
          </p:cNvPr>
          <p:cNvSpPr txBox="1">
            <a:spLocks/>
          </p:cNvSpPr>
          <p:nvPr/>
        </p:nvSpPr>
        <p:spPr>
          <a:xfrm>
            <a:off x="2806913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3BE62C7-560E-C987-0336-5E7D86381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095356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Garde (garder,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55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5AFC0-C0C5-4838-441F-82C4C878D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2E1D217-9EC9-B0D1-01CF-372DC54102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DFE4DD-8865-B154-2008-D7578E3049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3DE3795-EA6C-416B-C52D-013544984B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8A24F5-4A8E-4D7A-1329-286F5F5C2B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98D3464-B49D-916D-2FB0-3653ED55A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A10B7CB-025A-ECB5-3D70-CB884940BCFE}"/>
              </a:ext>
            </a:extLst>
          </p:cNvPr>
          <p:cNvSpPr txBox="1">
            <a:spLocks/>
          </p:cNvSpPr>
          <p:nvPr/>
        </p:nvSpPr>
        <p:spPr>
          <a:xfrm>
            <a:off x="2806913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874FEB-A386-FF06-9184-5F0FAFBFA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10590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Garde (garder,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113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9166D-77BF-5986-9E79-BC8EBB3DF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92BE6A-0995-820B-92DD-4806769F1C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5DDEFE-8289-8BBF-18EA-4ECD17C543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53D620-A82C-4B08-A184-9062107B1B1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9627A0-AD06-4ACE-E217-1346A8B463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709F40E-93BD-12E0-20DF-E3CB7E84AF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D6054C3-EDAD-633D-440E-1587D847B916}"/>
              </a:ext>
            </a:extLst>
          </p:cNvPr>
          <p:cNvSpPr txBox="1">
            <a:spLocks/>
          </p:cNvSpPr>
          <p:nvPr/>
        </p:nvSpPr>
        <p:spPr>
          <a:xfrm>
            <a:off x="2806913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4A76B57-5F66-55F9-1E76-0E3CE5D19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541093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Garde (garder,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B7AC43E-A87B-6262-F7CD-01294FDC1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850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F142F-60AF-FA6D-BDC2-713E764AD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A6B1CB-B441-69C4-A809-74B9850694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5DC2BF-022A-52F6-E54F-59CE73E9D7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766B350-D8F4-A17B-1A85-7684B3EB085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A2F01E-7467-1CC3-3544-A86B2B40E9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E7B122-67EB-396F-6D59-9ADAB0B88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5A05DBB-43E1-0A1E-D2D9-BDAEF41665AF}"/>
              </a:ext>
            </a:extLst>
          </p:cNvPr>
          <p:cNvSpPr txBox="1">
            <a:spLocks/>
          </p:cNvSpPr>
          <p:nvPr/>
        </p:nvSpPr>
        <p:spPr>
          <a:xfrm>
            <a:off x="2806913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736C313-7596-7FB2-847C-03332349F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217554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Garde (garder,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Gardez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conseils pour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amis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8940D2E-48DE-29A9-F8A6-9774F6197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51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2159502"/>
                  </p:ext>
                </p:extLst>
              </p:nvPr>
            </p:nvGraphicFramePr>
            <p:xfrm>
              <a:off x="2381368" y="2300404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1368" y="2300404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6427311"/>
                  </p:ext>
                </p:extLst>
              </p:nvPr>
            </p:nvGraphicFramePr>
            <p:xfrm>
              <a:off x="5064300" y="250317"/>
              <a:ext cx="3048000" cy="1714500"/>
            </p:xfrm>
            <a:graphic>
              <a:graphicData uri="http://schemas.microsoft.com/office/powerpoint/2016/slidezoom">
                <pslz:sldZm>
                  <pslz:sldZmObj sldId="374" cId="2635740059">
                    <pslz:zmPr id="{EE028167-27AA-4A88-873C-A4C96C32877E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50317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2F980-7765-B5CE-FCD3-9113261C1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CBDF5F-1B30-EC63-212D-065C85FF87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C535E5-08E0-0D3D-FB55-C9A95AB13F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arriveront-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E33B06E-873A-2BCB-8713-A3E7289A9E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DD73468-A2BA-5DCE-2162-62658FD7A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80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942F1-C823-6F42-89FB-3D359DD67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943329-903C-3F7D-FB8E-6FD8AC6F15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CA505D-7115-1ABF-435A-F33D4955EF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arriveront-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8D2F822-B8AD-AC7A-40CD-4CB128F6C39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6CAC5A8-6D25-22A8-AACF-42D592304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D4E6257-AC26-C7E7-7FCD-A56D0EEC0A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5224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86BF02-27B7-72EB-0709-4337A4B53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286491-F7B6-4533-FB37-BDD1A4F4E6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C75428-0B31-212F-C6D9-6A360F94FD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arriveront-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F91FE2F-8444-F9F0-FDFF-6C58438D086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F9AACB-365C-E95F-FFC9-C45B7FE37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F308ADB-B43B-06A2-7ABE-A7D8AA7E36D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8804DA8D-E8EF-6E23-736F-FA9659FC6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645364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681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93DF5-2C28-C22F-9508-B032E6484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BA40A6-D66E-A0CA-6ED1-08AA883155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7AEB6E-AC43-0C38-C699-F0DAF35C35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arriveront-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4787C8E-640D-77C4-2C50-F0507AD527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861B3E3-BB2C-1FA3-FCA5-F7B79AF0D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F4773D0-2901-2BA3-5F3E-D9FBA5A0D2E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271AC137-03A1-D76F-6A0A-0364510EE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418647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502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68A5B-620A-EA90-8F6B-0AEA87A13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4F09A5-8E66-0B9A-81D9-DB699528F19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032A2C-F72B-2D29-3087-5DCC06CC1D4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arriveront-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FECBDE-72E3-84EE-BE55-8225E65001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9489D5-40A0-C989-8E6E-919C620F4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4E522D0-0FA9-EA97-5907-392BD3CBF07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9A98471-79FC-FF68-EA63-FA99CD1D7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771455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374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CC7D9-ADDE-3E83-94C7-AB735CF1DC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B2D477-373A-1518-2393-7626553BF50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5BC114-8C53-18CE-94DF-8BFC174434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arriveront-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E30DD3-AE7D-AA41-8EED-5E8DA6EBD64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C93BEAC-6372-6920-5145-7DA159D9C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F10765B-9501-2193-DFD3-C64987AE3E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2763937-4558-4723-FA9C-286F6FAD9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396830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614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967F41-741B-E7BF-D355-8158D49D7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0D33DA-0BD5-08E4-5E2D-147666D116B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51A56E-B9A9-2E6A-56C0-7C2DBFFC42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arriveront-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3D9058-F076-960A-B78F-3652F4D498A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B3464E-999A-5847-65E1-9264D1588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E42216E-76DB-EDCA-B022-98ECAE064DB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635B7E38-CCF3-F19D-613F-B8622A4B0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73622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6940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A9AFA-02D7-8452-F544-B51F54B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86BDC1-034A-1C50-83D9-E36F1C0EF0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6E21E4-B0EB-E1FA-1B24-130AEA3F9B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0CF0FF-9F50-1FE8-B368-A5EE9F8CE3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9F448B-EF2D-6590-CE22-1ACD5E1C6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D5CCCE8-C5BF-6B29-2203-866CC5D772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FD1B514-0085-B0BC-9B55-BA2EB9B4F06D}"/>
              </a:ext>
            </a:extLst>
          </p:cNvPr>
          <p:cNvSpPr txBox="1">
            <a:spLocks/>
          </p:cNvSpPr>
          <p:nvPr/>
        </p:nvSpPr>
        <p:spPr>
          <a:xfrm>
            <a:off x="643727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80E64A9-F7BD-079D-49D1-9BB104582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440371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arriveront (arriver,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8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5C30D-F70D-C30A-2929-0A264C53F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A5C81C3-3347-79D1-A84A-F11447FEAB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086281-CA59-D34B-62FA-24F802D87B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2CA3C6-6866-AB50-86E0-AE2FC6AF24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AF3AB66-EBDE-3BCA-9B4B-18202C44A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37FC45C-2875-5289-A69B-FAFEA4BC17C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C539F3D-96A3-8153-4784-1359A419F44B}"/>
              </a:ext>
            </a:extLst>
          </p:cNvPr>
          <p:cNvSpPr txBox="1">
            <a:spLocks/>
          </p:cNvSpPr>
          <p:nvPr/>
        </p:nvSpPr>
        <p:spPr>
          <a:xfrm>
            <a:off x="643727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315E05C2-1536-8B18-7878-AA98808C6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04553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arriveront (arriver,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628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0DA93-BCBD-6A22-0202-DA4950D82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B39012-9F92-98FE-43ED-21F952816D1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248612-3DEA-5169-2A42-576C715F1B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5BD2882-C4A7-7961-0C6C-D636D33B27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6868DD-4BA3-6178-DE25-0952D8941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3930AD6-CA4E-B6FF-02D2-86ABF252E9E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58E12B8-D3F4-D2D9-A52F-749C456F94AE}"/>
              </a:ext>
            </a:extLst>
          </p:cNvPr>
          <p:cNvSpPr txBox="1">
            <a:spLocks/>
          </p:cNvSpPr>
          <p:nvPr/>
        </p:nvSpPr>
        <p:spPr>
          <a:xfrm>
            <a:off x="643727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2E1A0BA-5500-1189-EAD9-916F97EEEAA6}"/>
              </a:ext>
            </a:extLst>
          </p:cNvPr>
          <p:cNvSpPr txBox="1">
            <a:spLocks/>
          </p:cNvSpPr>
          <p:nvPr/>
        </p:nvSpPr>
        <p:spPr>
          <a:xfrm>
            <a:off x="8345340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6652B91-51FC-909C-C9F7-3B30BD782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33248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arriveront (arriver,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2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E3C69-0176-AE07-E5F7-00182B842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6F79FCE-8CAF-BD81-1189-6AFB23FA8C41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5740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425E8-C842-D913-5937-F2563BC19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AA92511-317B-855A-CDDE-882E1DB836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9EB1FF-3138-87A1-C03A-906AAD0A07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F87153-ACC8-8955-618C-CC7249BFF0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C9CFB4-C171-B122-B4E4-44E3B9309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12194FA-E12F-2A45-F2CA-0249986C202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A555413-9889-34D3-11A4-A2ED9AF10C00}"/>
              </a:ext>
            </a:extLst>
          </p:cNvPr>
          <p:cNvSpPr txBox="1">
            <a:spLocks/>
          </p:cNvSpPr>
          <p:nvPr/>
        </p:nvSpPr>
        <p:spPr>
          <a:xfrm>
            <a:off x="643727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15858D5-22B0-92AF-E562-4592CC6FA2D2}"/>
              </a:ext>
            </a:extLst>
          </p:cNvPr>
          <p:cNvSpPr txBox="1">
            <a:spLocks/>
          </p:cNvSpPr>
          <p:nvPr/>
        </p:nvSpPr>
        <p:spPr>
          <a:xfrm>
            <a:off x="8345340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C4D89260-E0CB-891D-9DBE-FDC798C80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26724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arriveront (arriver,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E0419145-252D-7A53-3482-28AE93467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25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649EE-546A-46BC-365A-FAAEE6A35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D25EA9B-BF4E-8D90-5B79-16932B9EB5D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81E517-2B3E-B52F-84D6-D2A3E525AD1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Quand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F4EF3A-B30F-D1DB-89AF-55CFD3DC34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910FBD4-3714-0D89-AD6A-7BB81FD60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9BBBF19-3348-6BFE-3A13-E1645E5DB1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44BC791-4BD9-B7A9-A11E-6EF3C5293D6B}"/>
              </a:ext>
            </a:extLst>
          </p:cNvPr>
          <p:cNvSpPr txBox="1">
            <a:spLocks/>
          </p:cNvSpPr>
          <p:nvPr/>
        </p:nvSpPr>
        <p:spPr>
          <a:xfrm>
            <a:off x="643727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6E7FCF8-B8BA-8663-24C4-0C162D502D2B}"/>
              </a:ext>
            </a:extLst>
          </p:cNvPr>
          <p:cNvSpPr txBox="1">
            <a:spLocks/>
          </p:cNvSpPr>
          <p:nvPr/>
        </p:nvSpPr>
        <p:spPr>
          <a:xfrm>
            <a:off x="8345340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CAEDE58E-836D-B915-F8B8-0DADC4366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325613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arriveront (arriver,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Quand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arrivera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AE17DE2C-6F07-164B-1974-6DEEFFD22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718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A5ED40-2AF9-79A2-3267-97CA02030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CF9ADF-95C5-DC31-9585-34C10A8C349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04075A-4706-20BF-2B71-12760FCBC5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683D0DC-9DEA-045B-CBDA-E7FD3CF1DDB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878B60-2029-9D00-6BC5-1304639B9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6733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E5E5FB-C5D7-540C-9603-ADA30B678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B55510-8983-9F77-CE37-26276E151E9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D78EA0-D59E-7CF0-F967-03B494F570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2EC8A6-0706-E807-CFE3-C499A814DE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B56EE9A-2A5B-E8F5-5C2D-C2E6FF158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911D3B8-1C2A-BD24-62F4-53DB83E849C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79727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85DE0-B10C-83ED-9008-352D0E0DD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4BEA63-409E-6ECD-E723-92B33627DD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796D44-9132-1136-DF8E-E0DEB3F5EDC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B486D9-ADDC-3A64-4754-A3C0177AF1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0C2B650-20D4-AD77-234F-D204050A4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9E86A97-29EA-A02C-B531-A5C3C69A29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D068DEC-A144-7AC3-1504-7CFAE3B71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313227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7395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6FEE1-5198-C183-55C2-E4EB6AE01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8659D98-060A-CEF7-FD0F-4184671DAC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A50C35-EA4F-8DA0-595E-43F46AD05B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B61E8B-7371-29DF-44AE-CD00DA201B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E223F5-488E-60A1-75CB-E9D81140D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A22A890-4BF0-E9DC-3848-793783DC7C6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5B0563D-53A0-37F7-1D9F-016857919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415006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310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47A65-F3C2-9F44-4626-9147BDD04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560AC6-53EF-A657-8824-248611BF1F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8DF9DB-556A-4645-2198-215F6D6278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BEB6D6-AA99-A67C-E609-B779F33143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FA8FB49-A3C4-2BD0-73C4-EECC95A4F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66B4DA0-F9B9-75DB-8CED-0041090126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FC53B4E-9F90-E6D1-B53D-1E8865D2B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661334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0239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406EB-369B-3105-F641-C71F43EBF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A3C238-2A6F-DFF5-6450-C7796F149C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F18B3D-FD78-5E78-CACE-CCFE259234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FC3A49-E83A-958D-F3AD-395B45A3ED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C4B7EE-20F5-5BB2-00BD-6097A0C4E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6B87B1E-0A9C-E06C-1BE8-947E47FB6B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FF86732-34FD-4A70-5850-A2D237000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97494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76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endParaRPr lang="fr-FR" sz="24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822823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6856F-2154-39AE-D923-6DF36A784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D8CEF4-B396-EDD0-6A45-EC14B16D3B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F95A0D-BCA7-8C83-6FA8-5AD204E7C7A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1CEB19-4341-0914-87C4-0FA738C064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F6BDEE-B293-F11D-D3B5-9A9BE1C386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BFC89DD-2BFE-08A6-A5DF-8260A1085E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16DBBDB-4755-5D36-0CF4-36DE7E074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325086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2013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0ED02-E8C9-6619-1784-D9374162D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59F7B1-BB72-5E63-E6F1-8AD18ED077C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41E583-6718-C701-A8A6-1DE534D5A3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9A4471A-A039-0F63-7093-0D4EB75677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899828E-C2D8-00E6-8F3B-BC275A503B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4EA5FCA-5549-7136-6D43-AF2338E3C45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4D4A8A0-36F5-686E-F187-842A843C1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550054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devions (devoir,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468DA6E-3ED0-8980-0FC0-85D30330AE3F}"/>
              </a:ext>
            </a:extLst>
          </p:cNvPr>
          <p:cNvSpPr txBox="1">
            <a:spLocks/>
          </p:cNvSpPr>
          <p:nvPr/>
        </p:nvSpPr>
        <p:spPr>
          <a:xfrm>
            <a:off x="698992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60438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38056-B5E7-F355-F1D4-D02B1614A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A8A65F-E7B5-BF2C-E2E1-B0F2B273C39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FEDC69-80F4-D6C2-1C67-E03976D97F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nous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AC2C3E-C089-FB21-D15E-421AF928D55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7604FB-73AB-6A7B-BB49-010338A56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646312D-6817-57C6-5569-BA463DA3E2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4BA2478-B8B6-9D0D-0A64-5B9D33057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8956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devions (devoir,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590D8AF-460E-957E-8366-847A9B352E54}"/>
              </a:ext>
            </a:extLst>
          </p:cNvPr>
          <p:cNvSpPr txBox="1">
            <a:spLocks/>
          </p:cNvSpPr>
          <p:nvPr/>
        </p:nvSpPr>
        <p:spPr>
          <a:xfrm>
            <a:off x="698992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70264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39DFF-D743-C006-3CCB-0E0ADEADD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8F485A-8771-92E1-926A-3E69FF2D5E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86750B-C82F-9474-B432-DE921F83DC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006BF69-FCC8-5034-E564-9483452018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C6B31C-F7DE-34DE-08E5-B1A8C3CE0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DEAB5CE-D174-8774-0DA9-2A587875421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1B24B27-5A0A-372E-FD37-B37548D2C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0537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devions (devoir,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577268E-6561-0C7A-8D46-764B6772A9C4}"/>
              </a:ext>
            </a:extLst>
          </p:cNvPr>
          <p:cNvSpPr txBox="1">
            <a:spLocks/>
          </p:cNvSpPr>
          <p:nvPr/>
        </p:nvSpPr>
        <p:spPr>
          <a:xfrm>
            <a:off x="698992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C3E9E07-5883-B047-4C74-A3E3B207E50A}"/>
              </a:ext>
            </a:extLst>
          </p:cNvPr>
          <p:cNvSpPr txBox="1">
            <a:spLocks/>
          </p:cNvSpPr>
          <p:nvPr/>
        </p:nvSpPr>
        <p:spPr>
          <a:xfrm>
            <a:off x="555011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54628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7A357-DC38-5D90-B1B8-621AE20DF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BCCCB5A-2FCB-E910-4FC0-81713EA3756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211F23-E1F3-7ECF-DBBA-E2439481C6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B9415C-EF58-F847-BC2F-BB2E8ABA914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0891A0-2C78-390E-0F76-BA23C4F7F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134EB90-E3FC-4A96-7EDF-F111CC8A7F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CC05E8C-0F29-BA18-D393-6ACAA78FF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6899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devions (devoir,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8F40BE11-9056-417F-D7A0-4B1CE2D4C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67F5C043-3322-8C6B-2D5C-0815B1A6E85C}"/>
              </a:ext>
            </a:extLst>
          </p:cNvPr>
          <p:cNvSpPr txBox="1">
            <a:spLocks/>
          </p:cNvSpPr>
          <p:nvPr/>
        </p:nvSpPr>
        <p:spPr>
          <a:xfrm>
            <a:off x="698992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539946F-C075-949C-5D44-1884A78AC692}"/>
              </a:ext>
            </a:extLst>
          </p:cNvPr>
          <p:cNvSpPr txBox="1">
            <a:spLocks/>
          </p:cNvSpPr>
          <p:nvPr/>
        </p:nvSpPr>
        <p:spPr>
          <a:xfrm>
            <a:off x="555011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87760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9B2C7A-0F0E-71B2-9323-6199C9E8B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94F1D8-5F47-DEF8-0754-69E65055A6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2F0AC6-068D-051D-3E83-298BBC405E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semaine dernière,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gratter les vitres.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BC4D59B-C6C0-883B-3BA4-7CD4124AFB6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Léo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2828CC-1BC2-E822-80EF-7C7BC4543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85C6C58-8580-F8E2-A0AA-9510C046D8D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F315B5B-F7C1-7822-0948-60D27CA3D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36231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devions (devoir,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 semaine dernière,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Léo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devait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gratter les vitres.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2AED9488-47CD-43B6-6834-0657D5E0D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6961B18-094E-D878-B568-BDC9E231793A}"/>
              </a:ext>
            </a:extLst>
          </p:cNvPr>
          <p:cNvSpPr txBox="1">
            <a:spLocks/>
          </p:cNvSpPr>
          <p:nvPr/>
        </p:nvSpPr>
        <p:spPr>
          <a:xfrm>
            <a:off x="698992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50F9F57-CEC6-4DF6-3937-84480322B5C7}"/>
              </a:ext>
            </a:extLst>
          </p:cNvPr>
          <p:cNvSpPr txBox="1">
            <a:spLocks/>
          </p:cNvSpPr>
          <p:nvPr/>
        </p:nvSpPr>
        <p:spPr>
          <a:xfrm>
            <a:off x="5550117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08162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63194-8FBC-492C-B09E-029E29CED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F41AD0-4C84-697F-DE84-296A0B9FAF4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809B80-5185-404A-0127-3CBDE53E52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743078-E89D-438C-FC9F-6A572CE8174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EE37EA-BD03-4768-40B3-B08FCE946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2472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FEADF-52A2-1116-A6A1-058C72EC4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238BC2-A280-0E92-85B5-67AEF81F65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F3DC4B-E984-A9CD-5F77-B36898FDA94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17A63FB-C017-E632-DC26-4288A8FD70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D2AEAE-7149-66BC-0878-9AEDD6AD2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E9222EB-4A89-4CE7-F21A-3FA0348C59A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4046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FB94D-8E47-238C-14CA-D0F59EA6C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99AF688-3E0D-39CB-7B1E-4985DEECEB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8C5900-7AD4-8C57-3716-180A86B3D9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B78EFD-7FAE-8AD5-AAE5-73BD01D83E3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EEA86E0-EADF-22B9-DB91-A56F292ED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A41F1D7-C191-6906-A553-6C7D3C17AE5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5443BDD-2B1B-8207-5D1E-0E9EF5382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41795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3303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1D68F-1C85-3E33-04C5-39F5D6CB9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445E7A-2D8D-0ACC-C6B4-A11AB1BD085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7E724E-C1C8-E97D-4AFB-CFFD335846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1ABFE3-5C67-277D-63D9-CBB9F3E31A7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B6769D-3E7F-BE06-941C-D22D8222F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8767940-BC66-1BC8-C921-EC6CBD664A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3E939DE-2250-B30F-20C3-6F82D8954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417739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964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7EEF8-1FE7-E272-FFA4-EB5784862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7551FFB-3136-F1C5-555A-2599C68298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061594-EAA4-3B15-028E-641B84BF601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244CB3-FC0E-63F0-FCEB-9D9AD9D91E1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0BD4DEA-F74D-6F1C-0F0E-838BC7C59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DF48CAF-94DF-D9B2-8EE6-41F9A78660D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49B95EE-9C7E-9057-27D0-139B107B5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672880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846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36D7D-945C-35B6-E078-596775B864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846861-12BE-F89A-19DB-1F0C09A6493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A33925-EC71-45CC-1EA8-CEBBD6EC4E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7D1180-D389-EC1B-F10F-AD154D9B88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90B5024-2DD6-3190-8971-570D651B8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26C8A94-CF2E-BF3D-DCC4-59580C6F77B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BDD98ED-F61C-A1FE-CDC5-D08A12F19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909332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3060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DE28B-C008-522C-1F8E-6F9E156B1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6C3CDA6-D1D1-39B8-B829-B9E5F36010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AF938F-7723-E445-C73E-F39316E4E7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2BE7754-115C-6E46-9920-246D5D294E1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260E56-A19E-09B4-0BA6-4D6EFC1A1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F6FB5FD-D333-7005-27F3-48B1EF0A72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E543EA1-CD70-197F-E86F-774397361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203886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4310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CCE31-B87F-4FBE-3778-874210295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48CAA8-3CCB-C545-1CEC-17568033EA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88169C-10F0-8FC5-2C80-BBFFCF3A47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9C04C36-FDE9-DC88-792D-12667FF77C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180E37D-0547-7305-C9AF-FB9803C92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246C818-B073-BBE9-013D-D3090D0A87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4E3705E-7917-77C2-C4ED-5B88BF7AF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761141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énerves (énerver,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22817A6-C912-C041-3FD0-5A32F3384426}"/>
              </a:ext>
            </a:extLst>
          </p:cNvPr>
          <p:cNvSpPr txBox="1">
            <a:spLocks/>
          </p:cNvSpPr>
          <p:nvPr/>
        </p:nvSpPr>
        <p:spPr>
          <a:xfrm>
            <a:off x="6221240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06726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4C4A8-ABE6-CCC5-9903-A5A661BEB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1EAE85-39E0-B5E9-5C08-1160C03243B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7BDB69-2216-566B-E1D3-CBD914F4E1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tu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26CEBC-C0C8-915B-9939-90132D8CADE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477E0A3-A984-A519-2091-25E0D4C422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8EF1427-1C09-8662-A03F-B198503861F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197FA8-865F-DB06-7093-25C6B4A99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860916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énerves (énerver,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3B40A7A-613D-D80C-2F1D-4749B0DAEBFD}"/>
              </a:ext>
            </a:extLst>
          </p:cNvPr>
          <p:cNvSpPr txBox="1">
            <a:spLocks/>
          </p:cNvSpPr>
          <p:nvPr/>
        </p:nvSpPr>
        <p:spPr>
          <a:xfrm>
            <a:off x="6221240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41880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52451-8D15-ADC4-4472-DD80C4530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6201C84-B9AF-7C8B-DB5A-90A33FFD61F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7A0941-D722-83ED-6E51-10BF53666E5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742605-A208-4C14-FD71-A4F53F3978C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FBDFB2C-420E-0724-CEC9-E32365EF7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AB5D8BC-6AF0-04B4-19D1-268C0CE772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C74427D-DF3E-BE24-14F1-CA5C6354A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6909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énerves (énerver,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C845C00-A3AC-11B8-4FBE-E2A7C6BB4C3B}"/>
              </a:ext>
            </a:extLst>
          </p:cNvPr>
          <p:cNvSpPr txBox="1">
            <a:spLocks/>
          </p:cNvSpPr>
          <p:nvPr/>
        </p:nvSpPr>
        <p:spPr>
          <a:xfrm>
            <a:off x="6221240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7C0E3AB-05A3-4292-7876-F960539C7FC3}"/>
              </a:ext>
            </a:extLst>
          </p:cNvPr>
          <p:cNvSpPr txBox="1">
            <a:spLocks/>
          </p:cNvSpPr>
          <p:nvPr/>
        </p:nvSpPr>
        <p:spPr>
          <a:xfrm>
            <a:off x="4293394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4326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15A1FD-B2B0-C6D1-9FE5-A9E19D5D1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67282CC-A98A-E547-596F-FB8FF4EF1B8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F33EBD-2638-B88F-86C1-06FA62F9424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F30A2C-B05E-8F9C-540F-A967626BDC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5F34C8E-2E9D-4722-7269-EA31AB1BC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8A5E111-F8C6-9079-325B-4A973AAA4C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6B50E75-837B-ABA1-15E0-F9D052AC0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656108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énerves (énerver,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5E4B977-2D8C-5696-89D7-0CD7B90749BD}"/>
              </a:ext>
            </a:extLst>
          </p:cNvPr>
          <p:cNvSpPr txBox="1">
            <a:spLocks/>
          </p:cNvSpPr>
          <p:nvPr/>
        </p:nvSpPr>
        <p:spPr>
          <a:xfrm>
            <a:off x="6221240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CCB7230F-5574-D167-C5D4-47505E0C6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44A695DB-33A6-0CEE-0908-8F9B1175DE69}"/>
              </a:ext>
            </a:extLst>
          </p:cNvPr>
          <p:cNvSpPr txBox="1">
            <a:spLocks/>
          </p:cNvSpPr>
          <p:nvPr/>
        </p:nvSpPr>
        <p:spPr>
          <a:xfrm>
            <a:off x="4293394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0118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96C42-9861-782D-ADA1-EF8865DAA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4B1144-C980-BF3D-FD8F-07D34AA638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5C6B9F-8344-7427-698F-E9DDAF3992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m’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énerves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beaucoup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AE545E-2F98-BDF9-E042-4E78303625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7565E5-6484-ECC7-3EED-4BEACA50F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20EF13A-2B11-AA4D-8B20-3284EB5FBF7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DAFC4BB-F633-AAD5-14EB-97CE21DBA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3822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énerves (énerver,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Parfois,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m’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énervent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beaucoup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39AEB99-FB10-DFC0-81F7-56DF79B29B17}"/>
              </a:ext>
            </a:extLst>
          </p:cNvPr>
          <p:cNvSpPr txBox="1">
            <a:spLocks/>
          </p:cNvSpPr>
          <p:nvPr/>
        </p:nvSpPr>
        <p:spPr>
          <a:xfrm>
            <a:off x="6221240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FE9E32D0-62AC-A992-64AE-9DECFF6CF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11574FCC-B850-208D-12ED-9B310366F2E4}"/>
              </a:ext>
            </a:extLst>
          </p:cNvPr>
          <p:cNvSpPr txBox="1">
            <a:spLocks/>
          </p:cNvSpPr>
          <p:nvPr/>
        </p:nvSpPr>
        <p:spPr>
          <a:xfrm>
            <a:off x="4293394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906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594672-CDF4-E087-2ECF-7B3198CA3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C5FC6F-9F0C-F72C-33A7-EB6324EF36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6CBB39-A621-4E69-6C70-FC6E2088EA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FA90DC-0A04-BC0F-61BE-F552FFD2852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364D91-9C32-F5CD-7E7B-B40FBD465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4182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47D829-4EB9-D720-76F0-76A58629E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F705A0-B46A-00F3-B52D-3A6A0F2AAC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BCFA7-70D6-653A-C7EE-0FE44B3768E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1833751-ADA9-7F7F-8640-0CEC6A1B341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BF47AA-C8F6-354E-8A44-FAC8D79EB41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A21B5AD-0B20-5948-8B1C-E183B3121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9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F04080-A310-C1CA-4649-0FDB8F12CE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DB36B64-F937-4BEA-F67A-29CF95690A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D1BF34-AD81-4D64-059B-C87475E59E0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992EA9D-55C3-63F7-3BF7-CAAB3D023B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F572EED-E1CD-3F53-A882-15B633CF365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761306D-03D7-DB68-357F-F1D10D50F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AD88DF-E70A-DCE6-C75D-CD6EADC07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514489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91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996EA-D620-0CB2-423E-E202847A4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9AB7B2-4FF0-02A7-BD93-BC0CA32AC7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412292-9BFB-0379-3E24-57A7C1BFD70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tes conseils pour tes amis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9C010E9-B17A-64EA-A9B9-874FCB44E9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0A83F13-21C3-8045-088E-1F2575F8133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FA985B-62DD-316F-0712-8B2449FFD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733E74-EF71-CBAC-1CF4-F802D51AE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407409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923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732</TotalTime>
  <Words>2347</Words>
  <Application>Microsoft Office PowerPoint</Application>
  <PresentationFormat>Grand écran</PresentationFormat>
  <Paragraphs>465</Paragraphs>
  <Slides>60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43</cp:revision>
  <dcterms:created xsi:type="dcterms:W3CDTF">2024-11-28T14:19:02Z</dcterms:created>
  <dcterms:modified xsi:type="dcterms:W3CDTF">2025-06-27T12:49:01Z</dcterms:modified>
</cp:coreProperties>
</file>