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374" r:id="rId4"/>
    <p:sldId id="319" r:id="rId5"/>
    <p:sldId id="289" r:id="rId6"/>
    <p:sldId id="473" r:id="rId7"/>
    <p:sldId id="507" r:id="rId8"/>
    <p:sldId id="508" r:id="rId9"/>
    <p:sldId id="509" r:id="rId10"/>
    <p:sldId id="510" r:id="rId11"/>
    <p:sldId id="511" r:id="rId12"/>
    <p:sldId id="512" r:id="rId13"/>
    <p:sldId id="513" r:id="rId14"/>
    <p:sldId id="514" r:id="rId15"/>
    <p:sldId id="515" r:id="rId16"/>
    <p:sldId id="516" r:id="rId17"/>
    <p:sldId id="517" r:id="rId18"/>
    <p:sldId id="275" r:id="rId19"/>
    <p:sldId id="290" r:id="rId20"/>
    <p:sldId id="484" r:id="rId21"/>
    <p:sldId id="518" r:id="rId22"/>
    <p:sldId id="519" r:id="rId23"/>
    <p:sldId id="520" r:id="rId24"/>
    <p:sldId id="521" r:id="rId25"/>
    <p:sldId id="522" r:id="rId26"/>
    <p:sldId id="523" r:id="rId27"/>
    <p:sldId id="524" r:id="rId28"/>
    <p:sldId id="525" r:id="rId29"/>
    <p:sldId id="526" r:id="rId30"/>
    <p:sldId id="527" r:id="rId31"/>
    <p:sldId id="528" r:id="rId32"/>
    <p:sldId id="288" r:id="rId33"/>
    <p:sldId id="291" r:id="rId34"/>
    <p:sldId id="495" r:id="rId35"/>
    <p:sldId id="529" r:id="rId36"/>
    <p:sldId id="530" r:id="rId37"/>
    <p:sldId id="531" r:id="rId38"/>
    <p:sldId id="532" r:id="rId39"/>
    <p:sldId id="533" r:id="rId40"/>
    <p:sldId id="534" r:id="rId41"/>
    <p:sldId id="535" r:id="rId42"/>
    <p:sldId id="536" r:id="rId43"/>
    <p:sldId id="537" r:id="rId44"/>
    <p:sldId id="538" r:id="rId45"/>
    <p:sldId id="539" r:id="rId46"/>
    <p:sldId id="304" r:id="rId47"/>
    <p:sldId id="305" r:id="rId48"/>
    <p:sldId id="506" r:id="rId49"/>
    <p:sldId id="540" r:id="rId50"/>
    <p:sldId id="541" r:id="rId51"/>
    <p:sldId id="542" r:id="rId52"/>
    <p:sldId id="543" r:id="rId53"/>
    <p:sldId id="544" r:id="rId54"/>
    <p:sldId id="545" r:id="rId55"/>
    <p:sldId id="546" r:id="rId56"/>
    <p:sldId id="547" r:id="rId57"/>
    <p:sldId id="548" r:id="rId58"/>
    <p:sldId id="549" r:id="rId59"/>
    <p:sldId id="550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2C35720-4274-3D7B-27D9-5D3A661E43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3C647E0-CFB2-8A9C-2547-1CADA29F28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AE5EA-31E8-4CF8-9FC7-1DCE7A4FD28B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9D4C05-52D4-FC71-1E4B-6AADB64BB8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D9D0882-EC56-0A9D-437F-FBBB1642F8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19765-33F0-4CDA-9788-B077EDEF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55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028EC-C5BE-46F3-B5BF-147371E04ACA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13A1E-0D00-4FBD-90A2-782876774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25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E13A1E-0D00-4FBD-90A2-782876774664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82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P1/S6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P1/S6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0.png"/><Relationship Id="rId18" Type="http://schemas.openxmlformats.org/officeDocument/2006/relationships/slide" Target="slide3.xml"/><Relationship Id="rId3" Type="http://schemas.openxmlformats.org/officeDocument/2006/relationships/slide" Target="slide5.xml"/><Relationship Id="rId12" Type="http://schemas.openxmlformats.org/officeDocument/2006/relationships/slide" Target="slide33.xml"/><Relationship Id="rId17" Type="http://schemas.openxmlformats.org/officeDocument/2006/relationships/image" Target="../media/image6.png"/><Relationship Id="rId2" Type="http://schemas.openxmlformats.org/officeDocument/2006/relationships/image" Target="../media/image2.png"/><Relationship Id="rId16" Type="http://schemas.openxmlformats.org/officeDocument/2006/relationships/image" Target="../media/image60.png"/><Relationship Id="rId1" Type="http://schemas.openxmlformats.org/officeDocument/2006/relationships/slideLayout" Target="../slideLayouts/slideLayout3.xml"/><Relationship Id="rId11" Type="http://schemas.openxmlformats.org/officeDocument/2006/relationships/image" Target="../media/image4.png"/><Relationship Id="rId5" Type="http://schemas.openxmlformats.org/officeDocument/2006/relationships/image" Target="../media/image3.png"/><Relationship Id="rId15" Type="http://schemas.openxmlformats.org/officeDocument/2006/relationships/slide" Target="slide47.xml"/><Relationship Id="rId10" Type="http://schemas.openxmlformats.org/officeDocument/2006/relationships/image" Target="../media/image40.png"/><Relationship Id="rId19" Type="http://schemas.openxmlformats.org/officeDocument/2006/relationships/image" Target="../media/image61.png"/><Relationship Id="rId4" Type="http://schemas.openxmlformats.org/officeDocument/2006/relationships/image" Target="../media/image2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6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DAC0A-F02C-8C39-0F7B-F113CD88E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35050B-5119-EE3B-BB64-7BC909326F9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CA6BF4-AE36-48AD-65FB-A4CBCEE859E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tenait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C2770FD-0677-3697-DDC8-84B85683CF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0F26091-88F2-A594-65C1-0BE664B9887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1C9BF51-B9C7-8484-2994-6CFA79870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712042-B42B-DE81-080F-8A300ECB2F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00420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2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912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B372E-4CC7-50CA-74FE-66D4E29AC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7EDA58B-19F5-302C-7D57-48FF653913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004C60-EFC6-B365-89E1-3C309D450E6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tenait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FA2DA9-4EA3-41E2-956C-6100029C71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9941DDB-DADA-6D48-B238-2398CD2A096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0000177-4F0F-9FA0-7226-FBD07DBE5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8CC03DE-20A8-087C-D1D9-CFAA6B03E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398287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422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F0B2B8-74E4-D4A9-366E-1556632B7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0DD125-FF0D-6B9F-AAEF-761EA87DD0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A3E288-1C00-AEC5-C773-F9DC3CACF29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tenait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93F0846-77C6-25F3-6719-9DA0333042D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390579B-4CAF-5BA3-745E-E875EAEE8D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080F24F-8316-FC85-D9C6-C0D5529A48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D069517-9123-8449-F6EE-1CF92F23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789048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01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149A8-F09A-6306-1F1F-C72A1D4D3A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520F440-D36A-4082-96F9-7BB0086B294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943FBE-3839-5C3D-1A33-BA0B8A68F67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tenait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7932D88-6543-BC30-16CB-FCD8DE6136F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02C2D52-0BDE-E3E3-965C-48E75C039E3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9570B87-FDD5-F649-4824-6D30AAF82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B169407-D3EB-D7A6-1C4B-BADEB87566A9}"/>
              </a:ext>
            </a:extLst>
          </p:cNvPr>
          <p:cNvSpPr txBox="1">
            <a:spLocks/>
          </p:cNvSpPr>
          <p:nvPr/>
        </p:nvSpPr>
        <p:spPr>
          <a:xfrm>
            <a:off x="5156827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2FEED47-E0A5-738C-E1F2-4CB63FB84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28996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se tenait (se tenir,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940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7E97D-EAEE-BFEB-6AEA-F72442F47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82AB587-32D1-E637-1BB1-D677B6F8FE5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F1CAFB-8BB0-BA61-BAB5-584AD49D72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tenait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79A7966-F629-A9E4-14FB-7408AE5928B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6D99BAF-A6F3-5A44-D953-547DD0D2B6D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D5BC66-4EE6-2C07-504C-C93B6EF3A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AD5A9EA-13D7-C692-D62A-DC1A25C95F38}"/>
              </a:ext>
            </a:extLst>
          </p:cNvPr>
          <p:cNvSpPr txBox="1">
            <a:spLocks/>
          </p:cNvSpPr>
          <p:nvPr/>
        </p:nvSpPr>
        <p:spPr>
          <a:xfrm>
            <a:off x="5156827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1CCC08-2824-A2CC-5154-B3BDF9C61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997157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se tenait (se tenir,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096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C6A05-36F7-31DD-BD64-B38F8755C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56FBBC-C0C9-F1D1-91F4-98BA0A24A3F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D7FF14-A617-28B1-3262-A0B77DF31ED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tenait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5D90A7B-CAF4-3CA0-DCED-CAF5189A9BE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18A149B-F893-91D0-AE61-62352BC700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0301E4-187C-DBB2-5588-A1EF28688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2963A14-0059-7B3A-5F78-573FADF7B0E1}"/>
              </a:ext>
            </a:extLst>
          </p:cNvPr>
          <p:cNvSpPr txBox="1">
            <a:spLocks/>
          </p:cNvSpPr>
          <p:nvPr/>
        </p:nvSpPr>
        <p:spPr>
          <a:xfrm>
            <a:off x="3128708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8F1B703E-83EA-59BC-7B82-9EC094082C93}"/>
              </a:ext>
            </a:extLst>
          </p:cNvPr>
          <p:cNvSpPr txBox="1">
            <a:spLocks/>
          </p:cNvSpPr>
          <p:nvPr/>
        </p:nvSpPr>
        <p:spPr>
          <a:xfrm>
            <a:off x="5156827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5034701-0470-826A-16DE-4D5639AF3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242853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se tenait (se tenir,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garde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37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F49493-F5C5-5C60-F391-72241DC77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A6D059-A027-C45C-7533-05AAD54E8C1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F2AF71-C700-20D3-8A08-F770120101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tenait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D4DBFE8-B49B-7BFB-99C9-9EEEF6B91F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5F19268-C053-1D72-76C6-73AE9E271F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9404AFA-C974-D9CF-B467-FD77EABD6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675022F-14BE-803F-73FC-F6C23C55194C}"/>
              </a:ext>
            </a:extLst>
          </p:cNvPr>
          <p:cNvSpPr txBox="1">
            <a:spLocks/>
          </p:cNvSpPr>
          <p:nvPr/>
        </p:nvSpPr>
        <p:spPr>
          <a:xfrm>
            <a:off x="3128708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69A5B96-5738-A8AB-01DF-8F7D0943F32A}"/>
              </a:ext>
            </a:extLst>
          </p:cNvPr>
          <p:cNvSpPr txBox="1">
            <a:spLocks/>
          </p:cNvSpPr>
          <p:nvPr/>
        </p:nvSpPr>
        <p:spPr>
          <a:xfrm>
            <a:off x="5156827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7296328-6138-8B16-016B-00BD682A3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168589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se tenait (se tenir,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garde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3E6509B-4EDD-1EDA-96F3-5DB56CE13B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8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594672-CDF4-E087-2ECF-7B3198CA3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DC5FC6F-9F0C-F72C-33A7-EB6324EF36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6CBB39-A621-4E69-6C70-FC6E2088EA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tenait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393423B-D3E1-7AA4-EE72-17AF4E1FD4C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7FA90DC-0A04-BC0F-61BE-F552FFD2852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364D91-9C32-F5CD-7E7B-B40FBD465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880E290-55A1-5ACA-FB1C-01A248B613A3}"/>
              </a:ext>
            </a:extLst>
          </p:cNvPr>
          <p:cNvSpPr txBox="1">
            <a:spLocks/>
          </p:cNvSpPr>
          <p:nvPr/>
        </p:nvSpPr>
        <p:spPr>
          <a:xfrm>
            <a:off x="3128708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FB5FD6C-10AF-4AB3-76F6-EA3BD4F44542}"/>
              </a:ext>
            </a:extLst>
          </p:cNvPr>
          <p:cNvSpPr txBox="1">
            <a:spLocks/>
          </p:cNvSpPr>
          <p:nvPr/>
        </p:nvSpPr>
        <p:spPr>
          <a:xfrm>
            <a:off x="5156827" y="26089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3739D38-FA72-F27D-763E-6944AAA521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573649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se tenait (se tenir,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garde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tenions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devant l’entrée.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C3E6718-58E1-923F-4BDB-7450FC27E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418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2159502"/>
                  </p:ext>
                </p:extLst>
              </p:nvPr>
            </p:nvGraphicFramePr>
            <p:xfrm>
              <a:off x="2381368" y="2300404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81368" y="2300404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A926A569-7104-BBD7-3431-450BBECDF9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26427311"/>
                  </p:ext>
                </p:extLst>
              </p:nvPr>
            </p:nvGraphicFramePr>
            <p:xfrm>
              <a:off x="5064300" y="250317"/>
              <a:ext cx="3048000" cy="1714500"/>
            </p:xfrm>
            <a:graphic>
              <a:graphicData uri="http://schemas.microsoft.com/office/powerpoint/2016/slidezoom">
                <pslz:sldZm>
                  <pslz:sldZmObj sldId="374" cId="2635740059">
                    <pslz:zmPr id="{EE028167-27AA-4A88-873C-A4C96C32877E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A926A569-7104-BBD7-3431-450BBECDF9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50317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C947A-D08E-28AD-0908-975B582C0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C4D8FDE-DE37-D3E9-B0AE-22A454C8E8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0C5804-6DD5-3CB2-3A5F-CA27B8FD7C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00CB5F8-6EF4-C8CC-43D9-28B2347F7E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1D8A882-FBE7-593B-73FF-13571E41D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912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2B364-D290-C72E-727D-B04E3ACD3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E52EC5-9A52-5BC7-9BE6-AF4471501D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B604C1-215A-FB02-F74C-3E6B1D99BF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32FEA06-DA31-1639-F7F2-054F2FCC06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1085A46-7FE4-571B-A7AF-A273A6F220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0A81EEF-6D18-FFC8-63DA-D08EA0A48D5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1137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30758-40A5-64C8-D543-B3D774C40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D3FD6D5-44F2-5A32-133B-F07F511918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4E612E-8577-4E9D-5E58-4CAD814F99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2C1A295-87AB-82F3-271F-0BAB3EF6B4A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FA98BF3-3E06-389B-A162-599ABEBCB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4CF99FA-1653-E18A-BE8C-3139F2F886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A5025867-C4C6-AED9-D609-5D384DC39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99072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634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305B6-5FB8-8906-A256-6F34EA497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756394-8688-664A-1B5E-3F9D49AD026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9279CE-DD7C-4F77-815B-265CA1F9DE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55A6A7E-B71B-8B04-10F2-E870CD0A017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5DE7054-2E46-B2E9-80D3-293C362BF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16D25F8-1695-4587-4997-AAAF3263FE8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EEA2EC72-1276-FC67-B3BE-53FFEFA63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013106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138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7C0C8-D5A9-0942-88CC-4DECBB2C4A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4A6DF10-F0A2-8126-7F0D-0F6A24A102A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DE4C93-DB90-7D7F-679E-A48BD1FF997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0238147-6824-D2CB-8260-F49D2AE14E9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3F5470D-CEBE-66B6-3B48-1B7A9E5AE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117F5C8-ABCA-349B-4838-492760E633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78113892-A0A8-286B-145B-02DBD834FE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416446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2227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44F59-FBAE-591C-3FB2-BD55C65FB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5D8EBA5-E14C-21B1-4BD1-968587DD792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6BA8D8-A89F-AF85-8203-666A1DC41BD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F2A3D1D-4CC3-5B4B-24B7-9659D405C2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F3DF369-05A6-B5AF-19F0-9ED5DF805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B3E9F8F-B35D-3E2C-37C6-FF4339313E5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A6F83A0C-AA3B-4208-55BE-C1639C521A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347062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153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CA0E9-B16D-890A-4141-1D2C9A380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749C744-EE93-C9ED-FA37-716BDAF820D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962712-CE26-8C2A-510A-3E8BD45A522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59FED6D-D52A-FC2D-7949-E53B96DB4B6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6B7E839-92BC-23DF-6094-0B3CDDDBE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5DD18C6-6A47-DBBB-EAE7-00F9E7B48A5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4F53B4DD-8BA0-8DF5-4258-0AE276F2B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468352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224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E112B-9ECA-5125-9E26-BE57E0385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DAB4AA-3411-446D-ACB0-7744CE0059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C598DD-2411-7164-F545-4D2741F0794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62F525-D64C-92E0-763D-92A8E08BEA3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02138D2-8DF5-DCC0-748F-6188DC9F2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14652AD-36F8-3976-7FE2-0381E46252B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054F4EE-9DCA-F127-CA95-59BAD2169BE6}"/>
              </a:ext>
            </a:extLst>
          </p:cNvPr>
          <p:cNvSpPr txBox="1">
            <a:spLocks/>
          </p:cNvSpPr>
          <p:nvPr/>
        </p:nvSpPr>
        <p:spPr>
          <a:xfrm>
            <a:off x="1540792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2AB1370E-0EFA-D605-8562-E08B9AE7C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671636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Pouvez (pouvoir,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294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EFD1EB-38CB-F58D-9B0E-A3E07D6AF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366562-409C-A014-0D36-CDA5C81941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8F019F-D5A9-50A1-904A-BADE979C04B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2080911-2482-ECBB-4BA3-E33665EDED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D7834C9-B1D7-926A-03A0-66825EE44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45F1135-2AFB-CF6C-E809-F72DA7263CF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2A8BCC3-4CCF-06B7-2A05-F48CEBAA2F93}"/>
              </a:ext>
            </a:extLst>
          </p:cNvPr>
          <p:cNvSpPr txBox="1">
            <a:spLocks/>
          </p:cNvSpPr>
          <p:nvPr/>
        </p:nvSpPr>
        <p:spPr>
          <a:xfrm>
            <a:off x="1540792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3E6021D4-A79E-AE8E-ABE3-A47A331F83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167420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Pouvez (pouvoir,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261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7CD65-4330-BC93-0951-0949A111F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85451B9-2EC6-A41A-B08C-0652FD38FF8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BE605A-B083-6A85-9955-80C68526C7C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D452254-45ED-4659-5287-2A378B330D3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92D718C-B4B6-94E5-C213-9F6FBC8D1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563A50F-39DA-B1AB-7DA6-42064565D03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34F453B-DC04-A499-B2DC-0034089A1BA2}"/>
              </a:ext>
            </a:extLst>
          </p:cNvPr>
          <p:cNvSpPr txBox="1">
            <a:spLocks/>
          </p:cNvSpPr>
          <p:nvPr/>
        </p:nvSpPr>
        <p:spPr>
          <a:xfrm>
            <a:off x="1540792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4E1E29C-6294-C8A4-6E4F-2E112FC39D3D}"/>
              </a:ext>
            </a:extLst>
          </p:cNvPr>
          <p:cNvSpPr txBox="1">
            <a:spLocks/>
          </p:cNvSpPr>
          <p:nvPr/>
        </p:nvSpPr>
        <p:spPr>
          <a:xfrm>
            <a:off x="3439028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4788929F-9351-CC04-42ED-20BCD9AC8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269564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Pouvez (pouvoir,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21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E3C69-0176-AE07-E5F7-00182B842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6F79FCE-8CAF-BD81-1189-6AFB23FA8C41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5740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BD30C-E62D-19B8-F985-EB634E8AC3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2997A90-3D0E-4000-B008-26973A41607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061F58-415C-D699-87DB-E2579B9C032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F6AE7D4-1F8D-B79B-E303-3A3924B26AF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69A6BCC-2E4E-2805-2464-E80802FC25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6A535A0-D031-04C5-529E-E5F1A796B7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B9EC376-9BDA-39BC-1587-58AEDE87A126}"/>
              </a:ext>
            </a:extLst>
          </p:cNvPr>
          <p:cNvSpPr txBox="1">
            <a:spLocks/>
          </p:cNvSpPr>
          <p:nvPr/>
        </p:nvSpPr>
        <p:spPr>
          <a:xfrm>
            <a:off x="1540792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743F7FF-C4A9-27C1-2015-9CAE6B48D503}"/>
              </a:ext>
            </a:extLst>
          </p:cNvPr>
          <p:cNvSpPr txBox="1">
            <a:spLocks/>
          </p:cNvSpPr>
          <p:nvPr/>
        </p:nvSpPr>
        <p:spPr>
          <a:xfrm>
            <a:off x="3439028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67749406-D685-3568-1046-CF5847E2C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025410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Pouvez (pouvoir,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87898073-251E-670F-3BFB-6281011DF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471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D2F980-7765-B5CE-FCD3-9113261C1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CBDF5F-1B30-EC63-212D-065C85FF871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C535E5-08E0-0D3D-FB55-C9A95AB13F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Pouvez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arrêter de faire du bruit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E33B06E-873A-2BCB-8713-A3E7289A9E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DD73468-A2BA-5DCE-2162-62658FD7A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20DD2E8-1507-DBCD-B76E-23B9DC7A9A8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D969387-A89A-7021-8EBF-157B51F67B49}"/>
              </a:ext>
            </a:extLst>
          </p:cNvPr>
          <p:cNvSpPr txBox="1">
            <a:spLocks/>
          </p:cNvSpPr>
          <p:nvPr/>
        </p:nvSpPr>
        <p:spPr>
          <a:xfrm>
            <a:off x="1540792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25002B2-7B74-CB23-AA3B-6B4FDF526285}"/>
              </a:ext>
            </a:extLst>
          </p:cNvPr>
          <p:cNvSpPr txBox="1">
            <a:spLocks/>
          </p:cNvSpPr>
          <p:nvPr/>
        </p:nvSpPr>
        <p:spPr>
          <a:xfrm>
            <a:off x="3439028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3FF5F80C-EC36-76FE-3048-89B1903E2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752545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Pouvez (pouvoir,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Peux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arrêter de faire du bruit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C58AF5A6-D794-DF8C-12C4-DA10B2DF8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980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1E2E4-B142-7ABF-74A2-C28D4B60C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BBF33DE-E78B-1592-1702-E05BC0C09E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7C6BE21-92B5-89DA-1D5E-61B541A5A4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voulait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250822-18C1-2BF4-53F8-8760553B169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F3FF661-AD7E-383C-A11F-3535B7D1A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869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0DB6E-0605-A961-C2AB-B7BEBA9F34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70B3F09-B24D-EAE9-E8EB-CDD7D75EA2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5A0969-C4CB-DD5F-D304-D1286E5ACA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voulait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8CACAA0-413A-F83A-DF09-48904F50923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3C0310A-0E06-BB92-ED11-21C43A6D8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70591E3-2856-1019-B5C0-9D4388436EC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86716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E309AC-13AA-8DBB-4ACD-76F02197D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85F4607-E788-68FE-E96B-3C9FEB2B4E2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07B277-C947-7D39-A1A1-18B20129B2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voulait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3A0B96E-25A2-4D76-8193-5F072DAE515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5DB52FF-DFB2-13E0-C025-587DA6A70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2457AC9-8558-DE83-4845-43CDD4A3BC4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6EFB615-301C-1D55-8F86-95F272D78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573619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2134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86C040-BB60-942A-E0D7-794EC8C3C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BEA0B05-B391-2CCC-C2BF-FF65D3C8D2D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F34E48-F6CD-1F44-03AE-633552A73F0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voulait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4858F30-07ED-ADC6-D46E-5A4B337A57E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194D3B2-4811-3EA4-870E-3FB4377A1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53529BC-63D5-9DF1-65E0-CA86D9468BB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1979FB9-0306-E7E7-F489-A48A414560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441236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1553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34EEF7-7057-68AA-CF73-F12507D2A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0519E47-C1A3-4E49-9A83-60E882D824D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4D5BFC-F1D5-43F1-808C-EB33F8994ED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voulait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3E8202B-B233-8128-DF66-107A2AFA128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B62F6E8-7FEF-716F-4069-B66551D08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172D265-5E78-5625-3EEC-B526B293C08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AB6134A-173D-90C8-A261-ED0346991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906179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8433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F450C8-EF9C-0DE0-3F72-304A33851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286276C-D5A5-CDE7-9D4B-03C9113B200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5E7E85-7A97-F800-C399-569836631BF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voulait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63B69E5-77A1-D437-9A70-636AED6935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40056E1-E0DD-6D53-BEF4-6FFF98D99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E647D7A-8F87-0847-A4FF-86433AEF8DD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7C240DB-FC74-28D2-A79D-498B3969BD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946026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86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endParaRPr lang="fr-FR" sz="24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822823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983B9-3C47-8479-6BC8-3E5BBE28F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B1496F-EA8C-FEA3-8541-D4BD842A603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E96C4F-AFCA-9B54-63E6-01EB36E338C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voulait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C6AE1C9-2434-3D74-93E4-B35FCBE901E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9A6E37F-B6C7-E609-2430-A7DA63412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5E0DD84-96B0-E25E-821E-28037D7A137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A7D7A1A-B829-2C47-1AAC-6B82098D4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662109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8224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4947A-0CE2-5188-D5F7-4E03E8B5C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3CED9C8-49B3-4FC2-4D78-291021E22A0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DF6B01-7069-7976-5FFA-4D78B2FE8A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F460884-E0D1-DBFB-8EC4-FE20E6DB4CC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0E14220-813F-F62F-1499-73B362BA20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A68002A-79CA-F9F7-E5D9-0923F59CC11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30D1923-B2D3-B395-27CB-087F267B0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52424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voulait (vouloir,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2638E11-52AC-CAC3-B85A-834D2C4AF48F}"/>
              </a:ext>
            </a:extLst>
          </p:cNvPr>
          <p:cNvSpPr txBox="1">
            <a:spLocks/>
          </p:cNvSpPr>
          <p:nvPr/>
        </p:nvSpPr>
        <p:spPr>
          <a:xfrm>
            <a:off x="5131631" y="25955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38893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8E5807-C41F-2ADB-3299-A0D1CC5CC8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57DBDA-1666-BE07-FF3C-BB7902575D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F6D91A-D954-7D31-95FF-0EB786B97B1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A5C4E4E-3628-CC95-A741-9AA59186D1C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9D4364C-22CF-F02E-538F-22C96E2FB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76A5984-F913-B3AB-7389-501A82384FB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F697BEE-476E-089D-31BB-3AB2651FA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09697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voulait (vouloir,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DBF0F96-E6D2-BBC0-C44A-6DB01FA700CA}"/>
              </a:ext>
            </a:extLst>
          </p:cNvPr>
          <p:cNvSpPr txBox="1">
            <a:spLocks/>
          </p:cNvSpPr>
          <p:nvPr/>
        </p:nvSpPr>
        <p:spPr>
          <a:xfrm>
            <a:off x="5131631" y="25955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78675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948267-B778-0ACA-A27E-B0C05B7E3D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737033-37B1-F864-D95B-1B021C7C1F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1028E0-9701-EE75-A852-9D3BDF88439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E01F77-F248-0FD6-99C9-5E0C139C952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06278B0-07D4-1221-CBBD-FDDCCA46F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89D7F4A-C869-46ED-B0CB-9238031369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9E84823-2E96-9311-8164-D324D008A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245637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voulait (vouloir,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jardinier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89EEBE2-078F-D682-50FE-61EAB30EE570}"/>
              </a:ext>
            </a:extLst>
          </p:cNvPr>
          <p:cNvSpPr txBox="1">
            <a:spLocks/>
          </p:cNvSpPr>
          <p:nvPr/>
        </p:nvSpPr>
        <p:spPr>
          <a:xfrm>
            <a:off x="5131631" y="25955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72FBA4C-351B-FEB3-28BA-EEE26064D230}"/>
              </a:ext>
            </a:extLst>
          </p:cNvPr>
          <p:cNvSpPr txBox="1">
            <a:spLocks/>
          </p:cNvSpPr>
          <p:nvPr/>
        </p:nvSpPr>
        <p:spPr>
          <a:xfrm>
            <a:off x="2347649" y="25955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52448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9ABB7A-7752-A043-A1E2-ED048D8F1E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A4D9916-67EC-C98A-0BE6-8CAE2DFF5B2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8F08B0-492D-B809-9CA5-DD2D82A2BE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A49A788-A8D3-8AB6-DDE4-A1AEA961782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62CE2FA-52C5-9D29-5B8D-4C9672DEB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9D44C21-9FB1-394D-B12F-BEFF5A11099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C3A8051-DBEA-9474-D87C-717DC1D01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091097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voulait (vouloir,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jardinier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A847AD6-55A1-F813-9779-31C4DFA40CB8}"/>
              </a:ext>
            </a:extLst>
          </p:cNvPr>
          <p:cNvSpPr txBox="1">
            <a:spLocks/>
          </p:cNvSpPr>
          <p:nvPr/>
        </p:nvSpPr>
        <p:spPr>
          <a:xfrm>
            <a:off x="5131631" y="25955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B9AF12E3-B759-0515-7E05-FBD88C8BA5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29F213BB-2C7B-2863-6997-CF2023EAA7CB}"/>
              </a:ext>
            </a:extLst>
          </p:cNvPr>
          <p:cNvSpPr txBox="1">
            <a:spLocks/>
          </p:cNvSpPr>
          <p:nvPr/>
        </p:nvSpPr>
        <p:spPr>
          <a:xfrm>
            <a:off x="2347649" y="25955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58116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A5ED40-2AF9-79A2-3267-97CA02030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3CF9ADF-95C5-DC31-9585-34C10A8C349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04075A-4706-20BF-2B71-12760FCBC54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jardinier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tondre la pelouse.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683D0DC-9DEA-045B-CBDA-E7FD3CF1DDB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D878B60-2029-9D00-6BC5-1304639B9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A06C4B3-2F68-43BF-C393-1F6D5335FE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892C13A-1B30-258C-6693-CF72C75A4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0719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voulait (vouloir,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jardinier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ne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vouliez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tondre la pelouse.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0624575-62A4-F72B-399C-2E117162A0B8}"/>
              </a:ext>
            </a:extLst>
          </p:cNvPr>
          <p:cNvSpPr txBox="1">
            <a:spLocks/>
          </p:cNvSpPr>
          <p:nvPr/>
        </p:nvSpPr>
        <p:spPr>
          <a:xfrm>
            <a:off x="5131631" y="25955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283EA837-8992-9293-09D8-9C5F58BA0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4F3A8F23-342A-273D-C930-1134C3C34F7D}"/>
              </a:ext>
            </a:extLst>
          </p:cNvPr>
          <p:cNvSpPr txBox="1">
            <a:spLocks/>
          </p:cNvSpPr>
          <p:nvPr/>
        </p:nvSpPr>
        <p:spPr>
          <a:xfrm>
            <a:off x="2347649" y="25955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06733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80BD9-FBC2-83B0-CC69-12B45C1F8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0C55696-E91F-EFD9-F408-F2873133C98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166021-6383-B480-5E26-24C83E439ED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8CC4329-C48F-1494-F32B-D94AF557CB3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3599EB4-B981-855B-9A76-9367878B1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3530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4C4DF-485C-4261-0181-3E0B41F0A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9C615BB-1E84-7BB5-27CF-7821110F042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29E363-4CBA-0B7F-91FD-4CBD29E4E83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8A5A38F-953E-449F-D370-59F8D5A9857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741E258-9613-4D72-B918-496322368D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AEED3E7-8F9C-FB08-DB6C-C511FAF554A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095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C966C7-1198-50BC-602A-5EA7926A0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FBC2AB6-6C73-89C4-CC69-BF49E96DA3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3EA8FB-76DB-A4AF-4911-40BAE377570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A8C56E-66A0-6289-D8A4-C5B22431E18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FEB0B11-1B66-3298-83E0-3B64D5043D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5BF1C56-4B4E-01AA-C143-4A659093EC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0655C9D-B632-8102-C59F-292018FF1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75858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4964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17219-8F6C-DFC8-00F0-8D5F34A7B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540879-F76A-3825-D38B-F4792C8E97F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4F80-FC8C-7740-9F7F-C42C1574A65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D6CB3A-99EC-C800-20DA-D132D0A6720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4A5B6DC-7D58-84BC-0963-F7DA215EF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7E563B0-0A2C-A9E7-8528-7B1161DB2AA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A7113AD-A3C3-2E02-5C42-F22178504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37205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1093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A89705-C213-2316-D1AA-2219FEBA4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985BCBD-ABEE-80CD-2E0B-74DE7440CD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05E940-45D2-EAB8-ACC6-4940C65BB22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6CBCC9E-B29A-F7CE-59BD-1AB3BDBEFDB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3ACD8CF-1A5F-A5CE-7F68-1870ACE0E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F203895-BB1D-767F-AB1A-19C07288F30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BFE2477-C6B6-654C-27D2-C2F20302A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773748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4371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6AE1B-A695-0911-435A-305C06A9B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31D9AA4-1F15-A917-75AC-9B895CDA52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3ECB44-F42B-71F6-752D-EE14292CD5B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80C462D-AEE1-C550-2C42-8A443B20892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7068ABC-0B13-66BA-1449-2FF1DF9FE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121F801-E1B7-420E-B88D-C6AB8ACC128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2E91893-6D5D-604A-4412-E9498FE23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743814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8995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63339-E1B0-A938-024B-923C467FE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FB061F-2FC9-3133-A054-DB8857E148F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61D4BC-90EC-9069-C5F6-B39719FD089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90EB868-1F31-D591-976A-C5E2ABC30BA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4D8AA4D-5B94-1845-3E0E-82E6B42CA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4D10175-B714-C6F1-9645-E328BB8D93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86AA834-1A23-8CB9-0F04-A8547EC7A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193753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8519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0A55F-8FB1-FED6-F1E0-C38272955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87E4EA-E075-FA2D-6607-3543CA4E0E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DF8B2B-75E1-A79B-A5B4-3789052AE9B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EA094A6-63D0-B799-24F4-D44AFD21872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92633C6-DFF5-B2E2-6BCB-A8A205B84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B72FF6B-4A54-0337-C3E1-A6FEF254465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8EC6FE8-892E-8538-863E-CC5C3A1DC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569947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aurons (avoir,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E793DE0-6B80-9272-1736-C90F21193E91}"/>
              </a:ext>
            </a:extLst>
          </p:cNvPr>
          <p:cNvSpPr txBox="1">
            <a:spLocks/>
          </p:cNvSpPr>
          <p:nvPr/>
        </p:nvSpPr>
        <p:spPr>
          <a:xfrm>
            <a:off x="2951572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58992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BABDD-D820-15C4-DBD2-D9E759F4A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CD1C8C-03D9-C0D6-B735-D9314B6A688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0A2F16-D08B-79AC-19CE-F9D610AD780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EA83596-8746-E69E-1013-AE570AE71C6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2514BCE-C0E2-11C8-83EC-B5B2A2D8E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516FB49-4F8B-B891-E019-59C1FD06528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C1958DD-6BB3-B39E-4D18-FAE68C050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247149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aurons (avoir,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F4436DA-CADE-3A9D-9945-FAF8EAD592BD}"/>
              </a:ext>
            </a:extLst>
          </p:cNvPr>
          <p:cNvSpPr txBox="1">
            <a:spLocks/>
          </p:cNvSpPr>
          <p:nvPr/>
        </p:nvSpPr>
        <p:spPr>
          <a:xfrm>
            <a:off x="2951572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854526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47B3B-07DA-F2BF-F178-EC602ABCB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71C1099-20AA-6CA5-E3AD-DC992979DBE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DA26E0-73BD-B13B-FD2D-706CC68D356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09F16DC-5C48-BB75-B632-5E1B7147CB3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0EC3B93-9D95-08B7-F40F-8A0058980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873276D-3DBB-EC53-0C68-1E186F7696E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5F237D8-E414-E86C-CE53-425B3400B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19869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aurons (avoir,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2CD42F7-B53D-B869-EB59-3159B2ACB52A}"/>
              </a:ext>
            </a:extLst>
          </p:cNvPr>
          <p:cNvSpPr txBox="1">
            <a:spLocks/>
          </p:cNvSpPr>
          <p:nvPr/>
        </p:nvSpPr>
        <p:spPr>
          <a:xfrm>
            <a:off x="2951572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0EF47F2-7B4F-FFEA-E74B-DA1993AEDBC5}"/>
              </a:ext>
            </a:extLst>
          </p:cNvPr>
          <p:cNvSpPr txBox="1">
            <a:spLocks/>
          </p:cNvSpPr>
          <p:nvPr/>
        </p:nvSpPr>
        <p:spPr>
          <a:xfrm>
            <a:off x="1381575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75339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16B5F0-4C2C-CA75-67D5-13EAA1FFD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D0D75E-8B95-F188-ECB5-DA74406C3A6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32F0AC-E309-4920-28F6-ED5FB3CAD6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145AA0-F1B9-3F1F-518E-B3040540A26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Inès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CEBF79B-8DF4-4084-23B3-5DA79A8B7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5AFBD75-9DB4-14FD-767F-38C01A69FE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D096740-F36B-D2A7-ED13-D4C7F3942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388972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aurons (avoir,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6B4AE1B-E929-5D28-5962-AEFD9B04FE7A}"/>
              </a:ext>
            </a:extLst>
          </p:cNvPr>
          <p:cNvSpPr txBox="1">
            <a:spLocks/>
          </p:cNvSpPr>
          <p:nvPr/>
        </p:nvSpPr>
        <p:spPr>
          <a:xfrm>
            <a:off x="2951572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DC0E1D44-96B4-73D1-5340-92C429C0B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458" y="4292025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69652E09-ED72-A9A0-977B-A8B6A6C845A0}"/>
              </a:ext>
            </a:extLst>
          </p:cNvPr>
          <p:cNvSpPr txBox="1">
            <a:spLocks/>
          </p:cNvSpPr>
          <p:nvPr/>
        </p:nvSpPr>
        <p:spPr>
          <a:xfrm>
            <a:off x="1381575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26657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63194-8FBC-492C-B09E-029E29CED4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3F41AD0-4C84-697F-DE84-296A0B9FAF4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809B80-5185-404A-0127-3CBDE53E52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de magnifiques fraises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8743078-E89D-438C-FC9F-6A572CE8174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Inès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FEE37EA-BD03-4768-40B3-B08FCE9469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961F819-DE7F-FE9C-4ED7-66F0CB2CC9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B5D10CC-2F20-AB6D-CC0B-F356DCD54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912120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aurons (avoir,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Inès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aura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bientôt de magnifiques fraises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D6DE1B1-E721-D08C-3B9B-0895D301A31E}"/>
              </a:ext>
            </a:extLst>
          </p:cNvPr>
          <p:cNvSpPr txBox="1">
            <a:spLocks/>
          </p:cNvSpPr>
          <p:nvPr/>
        </p:nvSpPr>
        <p:spPr>
          <a:xfrm>
            <a:off x="2951572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50AFF092-2C06-E992-AB26-B70A263EE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458" y="4292025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C17974D0-C030-0343-6964-7BE35ED8B1CD}"/>
              </a:ext>
            </a:extLst>
          </p:cNvPr>
          <p:cNvSpPr txBox="1">
            <a:spLocks/>
          </p:cNvSpPr>
          <p:nvPr/>
        </p:nvSpPr>
        <p:spPr>
          <a:xfrm>
            <a:off x="1381575" y="25961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247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38E380-2837-0E06-6380-5D13842D5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3D49FA-DBCA-3537-9D4F-B2EA38A1E62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8A12B2-F4E9-BF36-B300-AAF6A902C1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tenait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EEBD5D-7917-5C06-49BF-848FB43DA0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906F702-FBE3-3895-1D53-AEC3317ACC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33189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863539-3077-DD3F-4BC4-35775074F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1191849-FDDD-46C4-E06B-A7DDFEF0DE1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FC76F9-6173-74E3-917C-7A3A84D66E8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tenait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CB0F366-FF26-A926-02A1-456345E3CEC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09948AC-6E36-0F9D-697F-E9E9B0EE828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54FDF32-50B5-8599-F182-AAC6F95F6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089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DF17D-CD2C-A38D-5B12-457C6CDFF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C852C48-7511-7E9F-3C9E-8234416A99D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C188F1-1837-3A74-730D-130E7E662E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tenait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C27EAAA-98D7-1442-9574-070EC23D328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3F09B7-759D-BB0B-1EE5-76951A2CF8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964ADD-062E-0D42-1C94-E0BEC4F8C2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0649EA4-94B2-6AB0-CBB2-6518BDE90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843246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54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344880-D710-388E-3DAA-0EDCDC5CE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50A3EAB-4355-B394-E4A0-92977E91C7E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7DB497-B310-8D7E-69F9-A09AE3EA87C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garde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tenait devant l’entrée.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ECAA458-F4D1-FE2F-B661-4D6329A167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8B450A1-EA19-7033-2B05-820015F08F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34BC99E-96A3-9831-2D87-786AB1C05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031A253-AC3E-87B0-67F6-222DCB11D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370201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5669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707</TotalTime>
  <Words>2356</Words>
  <Application>Microsoft Office PowerPoint</Application>
  <PresentationFormat>Grand écran</PresentationFormat>
  <Paragraphs>468</Paragraphs>
  <Slides>60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43</cp:revision>
  <dcterms:created xsi:type="dcterms:W3CDTF">2024-11-28T14:19:02Z</dcterms:created>
  <dcterms:modified xsi:type="dcterms:W3CDTF">2025-06-27T12:48:03Z</dcterms:modified>
</cp:coreProperties>
</file>