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374" r:id="rId4"/>
    <p:sldId id="319" r:id="rId5"/>
    <p:sldId id="289" r:id="rId6"/>
    <p:sldId id="429" r:id="rId7"/>
    <p:sldId id="463" r:id="rId8"/>
    <p:sldId id="464" r:id="rId9"/>
    <p:sldId id="465" r:id="rId10"/>
    <p:sldId id="466" r:id="rId11"/>
    <p:sldId id="467" r:id="rId12"/>
    <p:sldId id="468" r:id="rId13"/>
    <p:sldId id="469" r:id="rId14"/>
    <p:sldId id="470" r:id="rId15"/>
    <p:sldId id="471" r:id="rId16"/>
    <p:sldId id="472" r:id="rId17"/>
    <p:sldId id="473" r:id="rId18"/>
    <p:sldId id="275" r:id="rId19"/>
    <p:sldId id="290" r:id="rId20"/>
    <p:sldId id="440" r:id="rId21"/>
    <p:sldId id="474" r:id="rId22"/>
    <p:sldId id="475" r:id="rId23"/>
    <p:sldId id="476" r:id="rId24"/>
    <p:sldId id="477" r:id="rId25"/>
    <p:sldId id="478" r:id="rId26"/>
    <p:sldId id="479" r:id="rId27"/>
    <p:sldId id="480" r:id="rId28"/>
    <p:sldId id="481" r:id="rId29"/>
    <p:sldId id="482" r:id="rId30"/>
    <p:sldId id="483" r:id="rId31"/>
    <p:sldId id="484" r:id="rId32"/>
    <p:sldId id="288" r:id="rId33"/>
    <p:sldId id="291" r:id="rId34"/>
    <p:sldId id="451" r:id="rId35"/>
    <p:sldId id="485" r:id="rId36"/>
    <p:sldId id="486" r:id="rId37"/>
    <p:sldId id="487" r:id="rId38"/>
    <p:sldId id="488" r:id="rId39"/>
    <p:sldId id="489" r:id="rId40"/>
    <p:sldId id="490" r:id="rId41"/>
    <p:sldId id="491" r:id="rId42"/>
    <p:sldId id="492" r:id="rId43"/>
    <p:sldId id="493" r:id="rId44"/>
    <p:sldId id="494" r:id="rId45"/>
    <p:sldId id="495" r:id="rId46"/>
    <p:sldId id="304" r:id="rId47"/>
    <p:sldId id="305" r:id="rId48"/>
    <p:sldId id="462" r:id="rId49"/>
    <p:sldId id="496" r:id="rId50"/>
    <p:sldId id="497" r:id="rId51"/>
    <p:sldId id="498" r:id="rId52"/>
    <p:sldId id="499" r:id="rId53"/>
    <p:sldId id="500" r:id="rId54"/>
    <p:sldId id="501" r:id="rId55"/>
    <p:sldId id="502" r:id="rId56"/>
    <p:sldId id="503" r:id="rId57"/>
    <p:sldId id="504" r:id="rId58"/>
    <p:sldId id="505" r:id="rId59"/>
    <p:sldId id="506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2C35720-4274-3D7B-27D9-5D3A661E43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3C647E0-CFB2-8A9C-2547-1CADA29F28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AE5EA-31E8-4CF8-9FC7-1DCE7A4FD28B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9D4C05-52D4-FC71-1E4B-6AADB64BB8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D9D0882-EC56-0A9D-437F-FBBB1642F8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19765-33F0-4CDA-9788-B077EDEFFC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55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028EC-C5BE-46F3-B5BF-147371E04ACA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13A1E-0D00-4FBD-90A2-7828767746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253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E13A1E-0D00-4FBD-90A2-782876774664}" type="slidenum">
              <a:rPr lang="fr-FR" smtClean="0"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82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P1/S5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P1/S5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50.png"/><Relationship Id="rId18" Type="http://schemas.openxmlformats.org/officeDocument/2006/relationships/slide" Target="slide3.xml"/><Relationship Id="rId7" Type="http://schemas.openxmlformats.org/officeDocument/2006/relationships/image" Target="../media/image30.png"/><Relationship Id="rId12" Type="http://schemas.openxmlformats.org/officeDocument/2006/relationships/slide" Target="slide33.xml"/><Relationship Id="rId17" Type="http://schemas.openxmlformats.org/officeDocument/2006/relationships/image" Target="../media/image6.png"/><Relationship Id="rId2" Type="http://schemas.openxmlformats.org/officeDocument/2006/relationships/image" Target="../media/image2.png"/><Relationship Id="rId16" Type="http://schemas.openxmlformats.org/officeDocument/2006/relationships/image" Target="../media/image60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40.png"/><Relationship Id="rId19" Type="http://schemas.openxmlformats.org/officeDocument/2006/relationships/image" Target="../media/image61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5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0F76BB-BFF6-A015-64E7-B8F2A256AA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FB270E0-554D-D701-0BF5-CF29E065E6A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F9B369-647B-DF57-E88C-7B23C6C9F94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Avant-hier,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profitions encore de la plage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F7B41E1-0319-07AF-5C71-61EB3D4C385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73DDDE1-8666-4A1A-E6F1-D2A571D424E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Hugo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255185B-5089-2D5C-24E5-E7F920239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481FB93-3D5C-042A-BCCD-0B21CD257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81574"/>
              </p:ext>
            </p:extLst>
          </p:nvPr>
        </p:nvGraphicFramePr>
        <p:xfrm>
          <a:off x="952499" y="4170403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2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895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AB009-58CF-4D2B-95F7-F1703754B0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68FC0D8-7B8C-A974-F79B-E82B2FABAD9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B6314B-6E02-45E8-F1CC-C2B9EA857C1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Avant-hier,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profitions encore de la plage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A24C9DC-FD2A-A4CF-0834-ECC4AFFB5E0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DAB7C17-E56D-57F1-666E-F6EE1FF3B8D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Hugo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9607EC9-9D51-F685-B6F2-D49A622C07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A0B7955-4971-634F-1260-C2C3522041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017578"/>
              </p:ext>
            </p:extLst>
          </p:nvPr>
        </p:nvGraphicFramePr>
        <p:xfrm>
          <a:off x="952499" y="4170403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354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B9783-7437-4C98-9DD0-5793679959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98AA6CE-A992-B7A7-F922-4DC8F113D34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C67E98-715D-2FFD-072C-F2A37D08398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Avant-hier,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profitions encore de la plage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1CDE76A-9998-6517-C3E0-4093FF5F1AC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5AF45CB-C8D2-BC8B-BF6F-F6938487DD3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Hugo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7DE6A74-832E-0C51-3A37-DF7C5462A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836865E-5017-52A4-814D-3857B455B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545804"/>
              </p:ext>
            </p:extLst>
          </p:nvPr>
        </p:nvGraphicFramePr>
        <p:xfrm>
          <a:off x="952499" y="4170403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459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467CC-595B-B354-4E67-935E27A382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0A3E0CF-10A6-E2A5-03CE-C5CE44BD813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CAA707-832D-D636-2770-A201C9F1D35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Avant-hier,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profitions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encore de la plage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2A17B91-A4E7-96FE-5B8E-730EA523496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7E23551-D4A7-FFCB-5093-2B9A4D4EFBB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Hugo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90BB165-C420-389A-3CDD-4364AAA97F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7AE63DB-46D1-FB93-2972-4348BBE718C3}"/>
              </a:ext>
            </a:extLst>
          </p:cNvPr>
          <p:cNvSpPr txBox="1">
            <a:spLocks/>
          </p:cNvSpPr>
          <p:nvPr/>
        </p:nvSpPr>
        <p:spPr>
          <a:xfrm>
            <a:off x="5530453" y="26875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2E66F4A-A909-A031-1B56-5E7091AA8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29688"/>
              </p:ext>
            </p:extLst>
          </p:nvPr>
        </p:nvGraphicFramePr>
        <p:xfrm>
          <a:off x="952499" y="4170403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profitions (profiter,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810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CC0A0B-133C-72F8-BD9D-16103B3731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638E1C8-044F-41D0-304E-9752719FA24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B57AC4-B035-B6C7-F817-0333CD1A2E6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Avant-hier,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profitions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encore de la plage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0DA6DB9-AADB-3BB8-14AE-1CD3C1A5063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1C8E955-C207-7174-19D3-1E4C8F70DED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Hugo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86DBE99-5698-0661-1D79-A081BE1D7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85FD070-8818-DEEF-AD8A-A0C14F6EC935}"/>
              </a:ext>
            </a:extLst>
          </p:cNvPr>
          <p:cNvSpPr txBox="1">
            <a:spLocks/>
          </p:cNvSpPr>
          <p:nvPr/>
        </p:nvSpPr>
        <p:spPr>
          <a:xfrm>
            <a:off x="5530453" y="26875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62C2680-8C6F-6A11-9B4D-7BAD38EA4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8807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profitions (profiter,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100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6BA3B-A5ED-0FE0-B76D-C9F3A3993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D7C7710-89C4-CB67-1A34-7B5C5B5D481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245025-69F9-4F6A-4128-C1F27D11515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Avant-hier,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profitions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encore de la plage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4623764-89CF-2193-D0E6-06899B29CBB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C495443-9BB6-C27C-6FB1-7E3C5FE4DEB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Hugo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18079D3-BB61-2BB5-BB03-FF800A2152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C9A04A6-0C71-217D-FA40-BA6584941198}"/>
              </a:ext>
            </a:extLst>
          </p:cNvPr>
          <p:cNvSpPr txBox="1">
            <a:spLocks/>
          </p:cNvSpPr>
          <p:nvPr/>
        </p:nvSpPr>
        <p:spPr>
          <a:xfrm>
            <a:off x="3787470" y="26875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13CB736A-E200-AF32-DF49-C05D32B1885F}"/>
              </a:ext>
            </a:extLst>
          </p:cNvPr>
          <p:cNvSpPr txBox="1">
            <a:spLocks/>
          </p:cNvSpPr>
          <p:nvPr/>
        </p:nvSpPr>
        <p:spPr>
          <a:xfrm>
            <a:off x="5530453" y="26875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0E4F08B-A818-33AE-018C-058BDD5115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456936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profitions (profiter,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582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48FA1B-71BB-7948-9830-92A754C4B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51C96D3-2153-E873-D358-C70F058529A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29190E8-48C3-8955-A758-5031777B9D2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Avant-hier,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profitions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encore de la plage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E236F5B-E5DB-7A86-92D0-BFC0A793C0F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0D060C0-D422-74D6-8E43-8CCDA424EE0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Hugo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5F82AB7-FF08-56EE-7B1D-A81116D95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5249DD4-D06B-2531-7D79-5BB6FB000E01}"/>
              </a:ext>
            </a:extLst>
          </p:cNvPr>
          <p:cNvSpPr txBox="1">
            <a:spLocks/>
          </p:cNvSpPr>
          <p:nvPr/>
        </p:nvSpPr>
        <p:spPr>
          <a:xfrm>
            <a:off x="3787470" y="26875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50E67A6F-6B15-6D88-4408-550FCA8D56AC}"/>
              </a:ext>
            </a:extLst>
          </p:cNvPr>
          <p:cNvSpPr txBox="1">
            <a:spLocks/>
          </p:cNvSpPr>
          <p:nvPr/>
        </p:nvSpPr>
        <p:spPr>
          <a:xfrm>
            <a:off x="5530453" y="26875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9C949E2-FE8F-6ED1-02DC-93EA22987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830102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profitions (profiter,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26942B3-316A-3DF6-FC19-E8358869F4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087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558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38E380-2837-0E06-6380-5D13842D5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D3D49FA-DBCA-3537-9D4F-B2EA38A1E62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8A12B2-F4E9-BF36-B300-AAF6A902C1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Avant-hier,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profitions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encore de la plage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189CF30-96D8-50E6-A822-36B717ACECA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6EEBD5D-7917-5C06-49BF-848FB43DA01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Hugo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906F702-FBE3-3895-1D53-AEC3317ACC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6BDF160-6F8A-0C24-ADDA-825349D7A345}"/>
              </a:ext>
            </a:extLst>
          </p:cNvPr>
          <p:cNvSpPr txBox="1">
            <a:spLocks/>
          </p:cNvSpPr>
          <p:nvPr/>
        </p:nvSpPr>
        <p:spPr>
          <a:xfrm>
            <a:off x="3787470" y="26875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CF3CC0F3-893B-6C44-7E0D-9CF3501CBFFE}"/>
              </a:ext>
            </a:extLst>
          </p:cNvPr>
          <p:cNvSpPr txBox="1">
            <a:spLocks/>
          </p:cNvSpPr>
          <p:nvPr/>
        </p:nvSpPr>
        <p:spPr>
          <a:xfrm>
            <a:off x="5530453" y="26875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BC84517-CED6-A010-09EB-CF6CAC8A9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793339"/>
              </p:ext>
            </p:extLst>
          </p:nvPr>
        </p:nvGraphicFramePr>
        <p:xfrm>
          <a:off x="952499" y="4170403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6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32485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profitions (profiter,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Avant-hier,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Hugo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profitait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encore de la plage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919DCECA-AF13-B05D-0261-32D2AA472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087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331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A926A569-7104-BBD7-3431-450BBECDF99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26427311"/>
                  </p:ext>
                </p:extLst>
              </p:nvPr>
            </p:nvGraphicFramePr>
            <p:xfrm>
              <a:off x="5064300" y="250317"/>
              <a:ext cx="3048000" cy="1714500"/>
            </p:xfrm>
            <a:graphic>
              <a:graphicData uri="http://schemas.microsoft.com/office/powerpoint/2016/slidezoom">
                <pslz:sldZm>
                  <pslz:sldZmObj sldId="374" cId="2635740059">
                    <pslz:zmPr id="{EE028167-27AA-4A88-873C-A4C96C32877E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A926A569-7104-BBD7-3431-450BBECDF9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50317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24D4BF-DDBA-AE19-24BF-0B2F2B0FA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583CBEE-140C-0763-58DA-2FEE18271F3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681B8F-F362-B334-71D7-62BD09EEA4A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passeras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voir ta sœur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8D7CBE5-86DD-7F35-3E05-0C8C9F4A051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BF95590-33F8-28D1-8C58-157491AB9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719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8B1684-BB6A-B5CE-5BC8-A0F41FCB60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8FE951C-FB72-34E6-7D03-5268AE10D2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81F9A1-5606-9660-4581-85825288318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passeras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voir ta sœur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880B7B4-9425-0E2A-1DCD-1CA494A675A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85BBABD-2708-ACA1-99E7-3501625EE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203AFBF-8105-07C5-F5ED-57E2453B119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1190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F50D4B-EDBD-EC39-54B3-4718D67E0F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D0A5272-A5C8-DEE4-203C-979FAE59C95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9A2192-C7DA-94D1-6665-6BFE2F47717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passeras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voir ta sœur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3B1288C-9F89-473B-7DDF-1A339F395DF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EA3A782-D528-75BD-1CDF-0E95C3F1E9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6C67E06D-33B7-B9C8-178E-7C981018986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8EBA4526-80D3-385D-AF1B-7B62266FA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373688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443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609F72-9081-3103-8D73-8211D750D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8B728B4-DB65-0CAA-9E26-58D853526AE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FF8374-3F9E-5628-0B1B-FC53F7F9C5A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passeras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voir ta sœur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F482E8C-CFE0-572D-3267-08C86A021C0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6861038-0B68-06F5-F3E7-ED90C9CE7E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B796657-C93E-4F34-1E3F-05E88EFADC6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A11C73E1-CE6B-B24C-BD1F-82B1F29B9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485337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586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DC900-8FBE-84CB-0875-5895A15C36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82EA20-0045-FC21-115A-0765ACD7774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9C2D88-BCA0-4656-801F-C182059EAB4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passeras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voir ta sœur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71D059F-DB02-9D25-0ED6-D681A62C3F0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9072636-E069-E7D5-B188-7AA07D344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5B676FE-324C-8610-BD6E-A64AA14B7AB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E1C583C7-90B2-9D41-52A4-3579B1611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108679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435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D9D0B0-97C9-7588-3DCD-C37F662A62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0822F98-FAB6-060D-7B3A-A078CE5D9F7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5A2C33-A18B-EDF9-E04B-1B14CF44FF8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passeras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voir ta sœur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53561DD-1022-7B1C-8A00-B810D306C70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55150CE-40D7-578A-1E21-F04003137E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74A600F-5C43-ADE4-465A-668A0FF782A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4F8BE5E7-30A9-A9CE-263A-1E4221F25F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588665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485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1FCD42-BC4A-596E-4FA0-459AA89E62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0BDBB4E-F368-1965-9339-6DED83B8F9E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48A6D4-0CDE-CBFF-3885-FA716F60530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passeras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voir ta sœur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D935DA4-883A-56FF-598F-D09E88642CD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BEDB360-79BA-4F6C-276D-B9413019AF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596236C-6EF9-B705-B3EF-38EDD4BB79C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B4C13D24-F6E8-0FD9-65E3-9FFFD220C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65681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777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689A4B-5831-6626-B7FE-83DD11D29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82A8C41-24BC-AC46-9CDC-5FE7D2E046B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FB25DE-9D58-9E24-1786-FD4A2AE292C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passeras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voir ta sœur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8697500-8E77-98BA-DA1F-71ED92A5E77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BD806BE-3AF7-45F8-F7EB-440F74E36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E1C9885-EC3B-C2E4-0E0E-B5878B1BA26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CFAC5DB-D41F-524F-D0A7-D849949CA273}"/>
              </a:ext>
            </a:extLst>
          </p:cNvPr>
          <p:cNvSpPr txBox="1">
            <a:spLocks/>
          </p:cNvSpPr>
          <p:nvPr/>
        </p:nvSpPr>
        <p:spPr>
          <a:xfrm>
            <a:off x="4510141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E898CEDD-1737-0A57-CC6D-8A14A3E88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301299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passeras (passer,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349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ABD8AB-913D-9D3D-38E9-7DFFE008EE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D6B281B-351F-9D5F-33CE-93629B2C2DE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52FA75-9D9C-E6A2-4635-C5BFA1E699A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passeras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voir ta sœur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9FA8519-DE37-5A2D-25F1-E310E01A469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72E09A3-E8FD-F73B-92E9-9103657197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9E5CD62-148F-56AE-2AF7-175D8AE13C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EF791EF-4D33-C07A-DC69-8438287E4F77}"/>
              </a:ext>
            </a:extLst>
          </p:cNvPr>
          <p:cNvSpPr txBox="1">
            <a:spLocks/>
          </p:cNvSpPr>
          <p:nvPr/>
        </p:nvSpPr>
        <p:spPr>
          <a:xfrm>
            <a:off x="4510141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72424B48-7F39-B2D0-71ED-E3BB83ED3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027965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passeras (passer,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3666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3DAD7A-D2DC-2AE0-4E69-AD40B20B1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6A049B6-825E-BE8F-9252-694498EAE0E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D404F6-60E6-C202-6342-028BBE06D1E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passeras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voir ta sœur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83D5583-8ED9-B5F8-AE93-60499F34DF7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FE83475-466C-223D-175E-3F86944F49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6CB57975-4837-F708-997C-0F200BEB074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B7B0D4F-9AB9-B7DD-05AA-4A697B7B09A0}"/>
              </a:ext>
            </a:extLst>
          </p:cNvPr>
          <p:cNvSpPr txBox="1">
            <a:spLocks/>
          </p:cNvSpPr>
          <p:nvPr/>
        </p:nvSpPr>
        <p:spPr>
          <a:xfrm>
            <a:off x="4510141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D4B7F08-7A00-898A-BADE-13C417B2084B}"/>
              </a:ext>
            </a:extLst>
          </p:cNvPr>
          <p:cNvSpPr txBox="1">
            <a:spLocks/>
          </p:cNvSpPr>
          <p:nvPr/>
        </p:nvSpPr>
        <p:spPr>
          <a:xfrm>
            <a:off x="2731104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D2722E16-4119-3415-E8D6-DED65A765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117788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passeras (passer,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50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CE3C69-0176-AE07-E5F7-00182B8424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A6F79FCE-8CAF-BD81-1189-6AFB23FA8C41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5740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7EFE8-CA96-FF28-6225-13F7F184C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EAD3D4-B3D8-1514-A665-059DBA4D9D3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8A7DA8-16AC-5437-2450-0EEFD73CA09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passeras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voir ta sœur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C6AA077-4131-786C-97B8-F368207E6B0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062288A-AE0D-6FBB-C1BE-6FA554AB0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28273F7-A6FE-2375-08FD-0E5FCE8BC5F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6029BD7-20B1-0C13-3CDF-42C239E61926}"/>
              </a:ext>
            </a:extLst>
          </p:cNvPr>
          <p:cNvSpPr txBox="1">
            <a:spLocks/>
          </p:cNvSpPr>
          <p:nvPr/>
        </p:nvSpPr>
        <p:spPr>
          <a:xfrm>
            <a:off x="4510141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E11978A-A8D5-4D7B-6604-27D66C287E28}"/>
              </a:ext>
            </a:extLst>
          </p:cNvPr>
          <p:cNvSpPr txBox="1">
            <a:spLocks/>
          </p:cNvSpPr>
          <p:nvPr/>
        </p:nvSpPr>
        <p:spPr>
          <a:xfrm>
            <a:off x="2731104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7BFB1354-0D69-9984-FF7D-81E58E2A4F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838393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passeras (passer,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2" name="Graphique 11" descr="Badge à suivre avec un remplissage uni">
            <a:extLst>
              <a:ext uri="{FF2B5EF4-FFF2-40B4-BE49-F238E27FC236}">
                <a16:creationId xmlns:a16="http://schemas.microsoft.com/office/drawing/2014/main" id="{BFC94990-2CFD-2F37-9ACD-C7A9BCFE01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4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5980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3C947A-D08E-28AD-0908-975B582C0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C4D8FDE-DE37-D3E9-B0AE-22A454C8E8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0C5804-6DD5-3CB2-3A5F-CA27B8FD7C6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passeras</a:t>
            </a:r>
            <a:r>
              <a:rPr lang="fr-FR" sz="5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voir ta sœur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00CB5F8-6EF4-C8CC-43D9-28B2347F7E7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1D8A882-FBE7-593B-73FF-13571E41D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AE5FA90-DAEF-E377-A4FC-28F01B8C556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BC9B5ED-7EA0-992D-CC84-6E02E2463039}"/>
              </a:ext>
            </a:extLst>
          </p:cNvPr>
          <p:cNvSpPr txBox="1">
            <a:spLocks/>
          </p:cNvSpPr>
          <p:nvPr/>
        </p:nvSpPr>
        <p:spPr>
          <a:xfrm>
            <a:off x="4510141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AC37C86-49FE-6B37-7501-9D42B68986AF}"/>
              </a:ext>
            </a:extLst>
          </p:cNvPr>
          <p:cNvSpPr txBox="1">
            <a:spLocks/>
          </p:cNvSpPr>
          <p:nvPr/>
        </p:nvSpPr>
        <p:spPr>
          <a:xfrm>
            <a:off x="2731104" y="275025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DB389245-027D-8658-C91A-63B4DF8E65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353536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266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19683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passeras (passer,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passerez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voir ta sœur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2" name="Graphique 11" descr="Badge à suivre avec un remplissage uni">
            <a:extLst>
              <a:ext uri="{FF2B5EF4-FFF2-40B4-BE49-F238E27FC236}">
                <a16:creationId xmlns:a16="http://schemas.microsoft.com/office/drawing/2014/main" id="{44C03CCC-C4CD-5EE2-68D3-042F5CC88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345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9127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881D87-54B9-D121-D7EC-3BD42A16E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E83EA97-704E-8987-7F15-92116BD0ACD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83AB05-6CEC-9BA9-7CB2-166E1F4D0DF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avant la nuit.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EC8A2E1-3898-907A-C5FA-2C65C87308F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350368A-629D-B30E-6B8B-5004E4895F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8387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CE097A-E0F1-F496-C946-E3B644D04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3C0A99A-21C6-2F4E-FC29-C47DB9102D2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A7AFB2-1709-B4FD-A5A5-E7EBB84F26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avant la nuit.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EDD68C-4C85-C978-DA61-AD0DE948695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A729E27-2416-6B00-A88E-9B8F124613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0D107A0-5C1C-AF2A-E5F4-90B133592FE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56594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E1ABF-79FF-0BBA-5205-9C75ADCE11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F39526-35C3-13B7-3DD1-3EB08B6F194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00707A-2804-CB49-9510-2725DCEF81D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avant la nuit.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AE48AB5-9BC9-84FC-69C8-056233CC1B6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E8C0E36-4F0E-0D77-61B3-B1D94B071F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CAA1CCA-7F8E-5C36-5B47-940530EE879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BA4F01B-6C49-C5C5-1520-853B57037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154972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6865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A5577E-5A07-2CFF-84B4-8F6B9EA5D7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646CAC-627E-6E02-99E3-D53DA470F37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1A6B08-8BFF-18B8-125A-3CE80D71CDF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avant la nuit.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5757ED3-32D3-9A2A-4356-0C90F1BC5F3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603BB3B-EC34-CC1B-8A1B-00F962AF8A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06D5569-22C2-10CE-AB1B-14813385B69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AACD3B6-2D2B-3DD6-CA09-48903E874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932140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3799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7F91E3-AFA6-8E5E-C22F-AA573BF56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A0CC5E4-3926-4BCC-765B-6E595D3369B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0ACEDC-DA9A-E9F8-1CA6-6C0B4330568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avant la nuit.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C690D9A-1C0C-6D9C-8399-1985763D3E3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BED34D5-244B-642D-3294-EDBF205490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B9DB8CC-2AF7-050D-C603-69ADF36511A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01D5413-5479-423A-64B1-A2D0257EF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201543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9416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8CD8A3-88E9-357A-AEC4-252AA0FF1E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B1AABCF-2817-DE5C-A1E2-220CC0FF218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D8F3BB-0088-FD96-F433-7AC245DCF3B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avant la nuit.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6FE3F21-A572-81C5-CA0F-62E67D1387C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10D9496-AE16-C93C-FC51-3206F4D1A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A2F140A-D62C-9767-BA0C-E4B93CE811C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DDD0B64-2147-89DB-9D32-0DECC86739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19573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328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endParaRPr lang="fr-FR" sz="24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822823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CCBF63-35F2-0CDA-458A-F48663092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C3AECDB-BBA5-F747-1C28-6C0D28BC6CB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B61109-0E40-AD9F-2FAE-756B40378DE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avant la nuit.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59AEE41-89E4-9CE5-EFE7-0EB91D5FDC9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D829509-9E5F-5BCE-4FA3-B52DF1581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40E7549-BF13-CE67-07DD-5B6DA7C87EC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88FF1C2-1FD1-01A8-415B-EE5E36DCD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463890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6918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F72F94-71C6-6E2D-0E25-BF00CA0CC1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892CE49-3338-7819-654E-D3EE80F6408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C37819-2B09-8445-5A33-3BEA7129F1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avant la nuit.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4163822-8217-2448-5B0B-2747CA9CEC5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B431487-1025-884D-D5A2-96ADC09C9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4A95591-D810-1883-7BAC-A9BC0291D6A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7401179-8637-FE9A-7B76-31DE8C8E8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470593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Partons (partir,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08E51B1-DD48-B6F0-8E4A-F6137819EDCE}"/>
              </a:ext>
            </a:extLst>
          </p:cNvPr>
          <p:cNvSpPr txBox="1">
            <a:spLocks/>
          </p:cNvSpPr>
          <p:nvPr/>
        </p:nvSpPr>
        <p:spPr>
          <a:xfrm>
            <a:off x="4458310" y="28229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71688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4FCF7E-881A-2550-A6AB-5667E0FA3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008FCA0-C774-DC95-72CE-F835098D046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745666-B507-E727-9056-98516D6B02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avant la nuit.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BA5192E-1D97-0FB6-FB4B-1474BB30549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AC72580-6324-A507-F67B-DC29331A4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9FC0F33-A972-CD99-760E-38D33640169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3EF4B94-E06F-CD86-6C4C-4E57ADE4F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886407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Partons (partir,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3336EB3-F8EF-CC62-2D23-3ADE8C599A8B}"/>
              </a:ext>
            </a:extLst>
          </p:cNvPr>
          <p:cNvSpPr txBox="1">
            <a:spLocks/>
          </p:cNvSpPr>
          <p:nvPr/>
        </p:nvSpPr>
        <p:spPr>
          <a:xfrm>
            <a:off x="4458310" y="28229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26128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7FB492-08BE-6104-5C77-EB3A147C7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ABE5F9-F589-F482-0A34-6B2A26A0930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6B236F-7BE9-83F9-1A9B-8BADC15CE9D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avant la nuit.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5FAE9FD-6804-7379-71FE-94F3F8576F9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2</a:t>
            </a:r>
            <a:r>
              <a:rPr lang="fr-FR" sz="2400" i="1" baseline="30000" dirty="0">
                <a:solidFill>
                  <a:schemeClr val="tx1"/>
                </a:solidFill>
                <a:latin typeface="Calibri"/>
              </a:rPr>
              <a:t>e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 pers du </a:t>
            </a:r>
            <a:r>
              <a:rPr lang="fr-FR" sz="2400" i="1" dirty="0" err="1">
                <a:solidFill>
                  <a:schemeClr val="tx1"/>
                </a:solidFill>
                <a:latin typeface="Calibri"/>
              </a:rPr>
              <a:t>sg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)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9C24C97-F484-91DC-F899-52B5818D25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7CCA47A-8F95-DB43-7079-52AFAC2C42F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D329654-2445-9F1F-C90C-59D92ADA9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479148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Partons (partir,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3CDAD30-144B-DA6D-BB74-3F1D1FB80D0B}"/>
              </a:ext>
            </a:extLst>
          </p:cNvPr>
          <p:cNvSpPr txBox="1">
            <a:spLocks/>
          </p:cNvSpPr>
          <p:nvPr/>
        </p:nvSpPr>
        <p:spPr>
          <a:xfrm>
            <a:off x="4458310" y="28229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71918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43D3F-450B-BFE8-25AD-2F440F8859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85BA1D2-CB9D-E028-754A-CB818E0C8B2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BD8E48-CFEA-F358-F7E5-7F57B445B51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avant la nuit.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F321CFA-6A3B-1F3D-4C52-35F31DEA441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2</a:t>
            </a:r>
            <a:r>
              <a:rPr lang="fr-FR" sz="2400" b="1" i="1" baseline="30000" dirty="0">
                <a:solidFill>
                  <a:srgbClr val="FF0000"/>
                </a:solidFill>
                <a:latin typeface="Calibri"/>
              </a:rPr>
              <a:t>e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pers du </a:t>
            </a:r>
            <a:r>
              <a:rPr lang="fr-FR" sz="2400" b="1" i="1" dirty="0" err="1">
                <a:solidFill>
                  <a:srgbClr val="FF0000"/>
                </a:solidFill>
                <a:latin typeface="Calibri"/>
              </a:rPr>
              <a:t>sg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)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4FCDA2F-CF57-A936-B999-C4D5A171B4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F4A54A0-9010-79D1-6A39-41440B33958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C25622F-7251-8906-4B34-8F0BA286A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212490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Partons (partir,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63F8ABB-33C2-C6BA-21ED-D198B66ABDB4}"/>
              </a:ext>
            </a:extLst>
          </p:cNvPr>
          <p:cNvSpPr txBox="1">
            <a:spLocks/>
          </p:cNvSpPr>
          <p:nvPr/>
        </p:nvSpPr>
        <p:spPr>
          <a:xfrm>
            <a:off x="4458310" y="28229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74CCD0C9-13B9-24D4-8C13-18A5364858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77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539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41E2E4-B142-7ABF-74A2-C28D4B60C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BBF33DE-E78B-1592-1702-E05BC0C09EC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7C6BE21-92B5-89DA-1D5E-61B541A5A4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Partons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avant la nuit.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E250822-18C1-2BF4-53F8-8760553B169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2</a:t>
            </a:r>
            <a:r>
              <a:rPr lang="fr-FR" sz="2400" b="1" i="1" baseline="30000" dirty="0">
                <a:solidFill>
                  <a:srgbClr val="FF0000"/>
                </a:solidFill>
                <a:latin typeface="Calibri"/>
              </a:rPr>
              <a:t>e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pers du </a:t>
            </a:r>
            <a:r>
              <a:rPr lang="fr-FR" sz="2400" b="1" i="1" dirty="0" err="1">
                <a:solidFill>
                  <a:srgbClr val="FF0000"/>
                </a:solidFill>
                <a:latin typeface="Calibri"/>
              </a:rPr>
              <a:t>sg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)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F3FF661-AD7E-383C-A11F-3535B7D1A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93BCF1B-D48E-93E1-B366-F9B7D50D382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819F1F9-02CC-B8D9-D349-187694F96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114186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9981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7951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Partons (partir,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avant la nuit.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BF4DA2C-8C50-B427-FC16-486A27B7F9D4}"/>
              </a:ext>
            </a:extLst>
          </p:cNvPr>
          <p:cNvSpPr txBox="1">
            <a:spLocks/>
          </p:cNvSpPr>
          <p:nvPr/>
        </p:nvSpPr>
        <p:spPr>
          <a:xfrm>
            <a:off x="4458310" y="28229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02674C63-0A0A-4556-BB2F-323B8A3EC7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77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8869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C1A18D-E99D-01FD-A885-D0A8D8AA2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F90B2AE-6A73-6686-04DE-247B57316DB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0FADF4-C7E7-582E-BA9F-952CBBAAD74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 et ma cousine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adoraient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cet endroit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15B773B-22E1-A80C-2E8D-EB11E44D7A9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B8D5AA4-4C43-AC93-1266-3EEB2D189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0065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778FB4-EE39-35F0-A757-8BC46363D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835DAB1-8825-1320-9EC0-FEF3F324C0C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D8B632-065B-0F2D-1D26-92AEE972070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 et ma cousine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adoraient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cet endroit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7B5E4B1-3F8A-84E6-D0CA-A00013D1639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85A5CE5-53BB-0F40-C840-6DFB60A94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BEA7F9C-BAC5-7AC8-CCB9-26F0E337709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9559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CF260-0FE6-887D-FBF8-5E545C7842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FE201D6-7AA2-0791-2E10-68746278097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0E054D-1D37-6B1D-8FA4-092D0839464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 et ma cousine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adoraient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cet endroit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8641F97-A641-0F05-BB31-38354437C57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A855EF8-EE3A-10E2-D8EF-082772F4DA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2C4527D-D385-A40C-4ED6-865911346F4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01592DE-2A1D-1F69-1C95-E6E24A747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814041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6999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1C9D7E-2C3A-76EA-B225-83F440E595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D954E81-D17C-3F26-6BA2-602AE8868F2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7A42C2-7B29-69D1-3B8B-C332D32AB73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 et ma cousine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adoraient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cet endroit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495FDAE-4F23-30CC-607B-35843D09D9B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E72AD2B-D06B-1B94-7D92-9294CAE1D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BD8AD6D8-7FEC-2273-2C53-8FAEFD48D1E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FFD5291-1C40-913B-9D4A-38BAD927CD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883560"/>
              </p:ext>
            </p:extLst>
          </p:nvPr>
        </p:nvGraphicFramePr>
        <p:xfrm>
          <a:off x="952499" y="4179547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1859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A6798D-63BD-A1BC-ABD8-712BAC702F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773DE0D-E1AA-FE70-19B8-5D763E49171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786F4F-AA27-EE12-5B62-6C80711593C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 et ma cousine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adoraient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cet endroit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972429D-D11A-1538-4BE8-AEC74FFF42B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44098D8-FA72-BE03-33CF-101681E005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EEAA4DA-0D38-F5CF-6AF9-E04A170CAD2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9E3F54F-376E-3B83-7768-6BF6E8EBD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22833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94432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03E195-272B-A466-428D-7138453C7F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3AD170D-06DC-AC70-5551-6AC1F48147D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B569367-C543-A129-B746-9FB21A9811B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 et ma cousine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adoraient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cet endroit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32F2635-7974-DAC7-1D78-85F2345811A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4AA5B85-6F26-1AC2-54FD-5D4BBFB22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E66B911-D706-186C-04A3-BA1CE0C0A94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B5A3C22-FA00-E629-D4F0-810D54777E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249440"/>
              </p:ext>
            </p:extLst>
          </p:nvPr>
        </p:nvGraphicFramePr>
        <p:xfrm>
          <a:off x="952499" y="4179547"/>
          <a:ext cx="112394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1518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FEF54E-4D64-31B8-1EEB-FA0AA427B0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3163572-4BC6-2491-CF9B-FDD3501384F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F121B1-ADF0-603A-5824-8F1EB21F30E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 et ma cousine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adoraient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cet endroit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C5E95F5-528C-92A9-39E0-E0D800C7BAC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3000A69-5B24-981C-A52B-90310EC30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A17546A-A85C-D41A-E6E3-F1EC4BAB635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EE3F2ED-651A-0C53-C321-9EC0ECD0D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786599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3952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167EBC-C7B1-9C5A-1F2E-C6229FCBE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20D80FF-6E60-65E3-6158-932166B0DBE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1D1A60-CC26-56A2-C7FB-16448FED41B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 et ma cousine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adoraient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cet endroit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35940F2-70A9-B732-0AE4-438D039E5F2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B9D3F1F-F1FE-FB7C-738D-D0D815D11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B73F932-62F8-F85D-1A67-5FC01FCA19E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4BFA013-277D-59C5-5492-3A982AB7A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372659"/>
              </p:ext>
            </p:extLst>
          </p:nvPr>
        </p:nvGraphicFramePr>
        <p:xfrm>
          <a:off x="952499" y="4179547"/>
          <a:ext cx="11239499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adoraient (adorer,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36ECCDA-8581-71A7-BAC4-D4AF33D11FA4}"/>
              </a:ext>
            </a:extLst>
          </p:cNvPr>
          <p:cNvSpPr txBox="1">
            <a:spLocks/>
          </p:cNvSpPr>
          <p:nvPr/>
        </p:nvSpPr>
        <p:spPr>
          <a:xfrm>
            <a:off x="7562915" y="25863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7321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42576-DBFC-E056-C010-467A3AF22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FE18283-FE26-B9BE-069D-62C7CAB8A7A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E014D93-9B77-5881-2604-0DC65F26C7E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 et ma cousine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adoraient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cet endroit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DFF0E01-22B3-818A-85D8-07A57C519C9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DE6AC6F-839F-0F33-C1C6-140A1C7E7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B4D9B34F-E906-87F0-C798-D7B74AEA8A1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7B2A629-AC3A-B279-6555-93A189D1E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851011"/>
              </p:ext>
            </p:extLst>
          </p:nvPr>
        </p:nvGraphicFramePr>
        <p:xfrm>
          <a:off x="952499" y="4179547"/>
          <a:ext cx="11239499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adoraient (adorer,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BAC0EF1-E79B-416B-8562-0EB81DAAF8F7}"/>
              </a:ext>
            </a:extLst>
          </p:cNvPr>
          <p:cNvSpPr txBox="1">
            <a:spLocks/>
          </p:cNvSpPr>
          <p:nvPr/>
        </p:nvSpPr>
        <p:spPr>
          <a:xfrm>
            <a:off x="7562915" y="25863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597618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F21D6D-444A-E259-3747-B6AFD61A39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738001F-5965-DB8A-A183-EBD2F1E3205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DA6E63-AEAB-66FE-12DF-1D054A0C55F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 et ma cousine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adoraient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cet endroit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9450B8D-4E91-EB2C-32BF-51C3D4E462D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7BF791A-FE3F-7EC6-618F-A97335C41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CCE76BA-8806-9AB0-3559-BAEC50EC59C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8C73358-DEFF-1E3C-A94B-E5933414A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260583"/>
              </p:ext>
            </p:extLst>
          </p:nvPr>
        </p:nvGraphicFramePr>
        <p:xfrm>
          <a:off x="952499" y="4179547"/>
          <a:ext cx="11239499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adoraient (adorer,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Mon cousin et ma cousine </a:t>
                      </a:r>
                      <a:b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1FACBB8-7A52-46EE-EDCB-1E753BB459D7}"/>
              </a:ext>
            </a:extLst>
          </p:cNvPr>
          <p:cNvSpPr txBox="1">
            <a:spLocks/>
          </p:cNvSpPr>
          <p:nvPr/>
        </p:nvSpPr>
        <p:spPr>
          <a:xfrm>
            <a:off x="7562915" y="25863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27F1F74-0CDA-9627-C2A8-76012FC2BDEF}"/>
              </a:ext>
            </a:extLst>
          </p:cNvPr>
          <p:cNvSpPr txBox="1">
            <a:spLocks/>
          </p:cNvSpPr>
          <p:nvPr/>
        </p:nvSpPr>
        <p:spPr>
          <a:xfrm>
            <a:off x="3692161" y="25863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95363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5956F-3805-7314-0BE8-3430255A3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EE9E3E1-932A-FC75-DD43-6A81C0C7BE5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6F9D6B-D830-246F-19F3-8CDF5146C96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 et ma cousine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adoraient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cet endroit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DF51492-F467-CDE8-2BAC-6B096FD1A03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je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3141A27-E58A-AA0A-6FB5-226702B42A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CCA4E96-889D-3F16-10CF-420462BC604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0704A15-29B7-3E60-C9C4-B64B5E63A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312558"/>
              </p:ext>
            </p:extLst>
          </p:nvPr>
        </p:nvGraphicFramePr>
        <p:xfrm>
          <a:off x="952499" y="4179547"/>
          <a:ext cx="11239499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adoraient (adorer,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Mon cousin et ma cousine </a:t>
                      </a:r>
                      <a:b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</a:rPr>
                        <a:t>      </a:t>
                      </a:r>
                      <a:endParaRPr lang="fr-FR" sz="32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8AE773D-8F98-A5FE-8A20-8D30FB431B3F}"/>
              </a:ext>
            </a:extLst>
          </p:cNvPr>
          <p:cNvSpPr txBox="1">
            <a:spLocks/>
          </p:cNvSpPr>
          <p:nvPr/>
        </p:nvSpPr>
        <p:spPr>
          <a:xfrm>
            <a:off x="7562915" y="25863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FEC4ADE9-1B2B-22FA-03FE-1F6DD078F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6458" y="4292025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5C45FFEE-A33E-67C3-60C2-1C9FBEA7C685}"/>
              </a:ext>
            </a:extLst>
          </p:cNvPr>
          <p:cNvSpPr txBox="1">
            <a:spLocks/>
          </p:cNvSpPr>
          <p:nvPr/>
        </p:nvSpPr>
        <p:spPr>
          <a:xfrm>
            <a:off x="3692161" y="25863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861662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180BD9-FBC2-83B0-CC69-12B45C1F8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0C55696-E91F-EFD9-F408-F2873133C98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166021-6383-B480-5E26-24C83E439ED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Mon cousin et ma cousine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adoraient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cet endroit !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8CC4329-C48F-1494-F32B-D94AF557CB3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je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3599EB4-B981-855B-9A76-9367878B1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1F966E5-C2A9-21F1-5B85-3335AA60D5E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8FB9419-A754-3B43-7B0D-7824FEDB0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179299"/>
              </p:ext>
            </p:extLst>
          </p:nvPr>
        </p:nvGraphicFramePr>
        <p:xfrm>
          <a:off x="952499" y="4179547"/>
          <a:ext cx="11239499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6517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6298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adoraient (adorer,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Mon cousin et ma cousine </a:t>
                      </a:r>
                      <a:b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</a:b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J’adorais</a:t>
                      </a:r>
                      <a:r>
                        <a:rPr lang="fr-FR" sz="32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cet endroit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FAE7217-8A57-73B5-EC83-9FB4F027E701}"/>
              </a:ext>
            </a:extLst>
          </p:cNvPr>
          <p:cNvSpPr txBox="1">
            <a:spLocks/>
          </p:cNvSpPr>
          <p:nvPr/>
        </p:nvSpPr>
        <p:spPr>
          <a:xfrm>
            <a:off x="7562915" y="25863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440F7F21-20A2-E5A8-828E-184328C5C1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6458" y="4292025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B2850BA5-6817-346E-4508-11A6035DC8C1}"/>
              </a:ext>
            </a:extLst>
          </p:cNvPr>
          <p:cNvSpPr txBox="1">
            <a:spLocks/>
          </p:cNvSpPr>
          <p:nvPr/>
        </p:nvSpPr>
        <p:spPr>
          <a:xfrm>
            <a:off x="3692161" y="258631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6353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2A0B1A-5CAB-9422-5759-C73DDAB14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073CA97-DB4F-D7B3-A6EF-0C688D72CD9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B3E1E2-28CF-52A9-1F7D-DE76425AB78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Avant-hier,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profitions encore de la plage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E78445F-E7A9-EF53-B26C-E0A42E27DB3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Hugo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BF914BA-E450-731C-90EF-91F96E0F3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649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CCB3D9-002B-DDC6-0AA2-857D00D1DC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D52AE24-A4D9-073C-0542-BCD4B215725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6B926E-8219-9924-82B9-C125FA7699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Avant-hier,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profitions encore de la plage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5231F92-18A6-1845-E655-68A8A7A57F5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92FA53-5333-2578-B77E-D408A52363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Hugo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87417B4-07E6-B6E6-B4FC-2263C0D1AA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964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90490C-36FF-298C-BB66-60DD2537A8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6995B56-46DF-14FB-2E74-05804DC825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F89E69-1256-555D-97D8-DBF09F7BAFE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Avant-hier,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profitions encore de la plage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FE624E8-2627-15B8-ED27-89BEC629D04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025E451-B5BA-2E28-E5B2-E88EB65A03D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Hugo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239EEE3-863F-37F5-260A-6C778EF2B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D2EB700-A933-CCD7-EA74-47C37560D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96636"/>
              </p:ext>
            </p:extLst>
          </p:nvPr>
        </p:nvGraphicFramePr>
        <p:xfrm>
          <a:off x="952499" y="4170403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478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53C23C-C729-2FA6-BAAA-AFB44B476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8EF313A-95D1-7187-312F-2E3AD345170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C6F29B-4901-1EE3-76E1-6087412901D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Avant-hier,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profitions encore de la plage !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CD4247A-FF37-5A1F-70D0-811BA790BB5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38AF463-DC96-B4FC-F7AE-08D4396ABA1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Hugo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E4CD3E3-4CD7-B9D3-CF7B-0D511C58F8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A5564D4-2862-BFA5-19C0-6B4A28145E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997323"/>
              </p:ext>
            </p:extLst>
          </p:nvPr>
        </p:nvGraphicFramePr>
        <p:xfrm>
          <a:off x="952499" y="4170403"/>
          <a:ext cx="1123949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499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2557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661</TotalTime>
  <Words>2396</Words>
  <Application>Microsoft Office PowerPoint</Application>
  <PresentationFormat>Grand écran</PresentationFormat>
  <Paragraphs>465</Paragraphs>
  <Slides>60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41</cp:revision>
  <dcterms:created xsi:type="dcterms:W3CDTF">2024-11-28T14:19:02Z</dcterms:created>
  <dcterms:modified xsi:type="dcterms:W3CDTF">2025-06-27T12:47:17Z</dcterms:modified>
</cp:coreProperties>
</file>