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385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275" r:id="rId19"/>
    <p:sldId id="290" r:id="rId20"/>
    <p:sldId id="396" r:id="rId21"/>
    <p:sldId id="430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38" r:id="rId30"/>
    <p:sldId id="439" r:id="rId31"/>
    <p:sldId id="440" r:id="rId32"/>
    <p:sldId id="288" r:id="rId33"/>
    <p:sldId id="291" r:id="rId34"/>
    <p:sldId id="407" r:id="rId35"/>
    <p:sldId id="441" r:id="rId36"/>
    <p:sldId id="442" r:id="rId37"/>
    <p:sldId id="443" r:id="rId38"/>
    <p:sldId id="444" r:id="rId39"/>
    <p:sldId id="445" r:id="rId40"/>
    <p:sldId id="446" r:id="rId41"/>
    <p:sldId id="447" r:id="rId42"/>
    <p:sldId id="448" r:id="rId43"/>
    <p:sldId id="449" r:id="rId44"/>
    <p:sldId id="450" r:id="rId45"/>
    <p:sldId id="451" r:id="rId46"/>
    <p:sldId id="304" r:id="rId47"/>
    <p:sldId id="305" r:id="rId48"/>
    <p:sldId id="418" r:id="rId49"/>
    <p:sldId id="452" r:id="rId50"/>
    <p:sldId id="453" r:id="rId51"/>
    <p:sldId id="454" r:id="rId52"/>
    <p:sldId id="455" r:id="rId53"/>
    <p:sldId id="456" r:id="rId54"/>
    <p:sldId id="457" r:id="rId55"/>
    <p:sldId id="458" r:id="rId56"/>
    <p:sldId id="459" r:id="rId57"/>
    <p:sldId id="460" r:id="rId58"/>
    <p:sldId id="461" r:id="rId59"/>
    <p:sldId id="462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7" Type="http://schemas.openxmlformats.org/officeDocument/2006/relationships/image" Target="../media/image30.png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1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EC410-D105-4224-329A-31CF2AF3F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1AF18F-13A3-7F2D-F49C-A077613061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FB7B18-A4D7-9F8F-22C6-13E9A84598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3367AE-517C-4DD2-1C0E-C4F823D66D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2D0E35-D4FF-84E7-380C-C2FF8FCE5F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5478EB-FECA-88DD-BA27-C30A359B9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5A3B82-00DA-6518-F40E-6CC54973F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5457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29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6B1EE-B24A-1A4A-3281-3CE165E20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9BA4D5F-C69C-468B-131C-944DF4058A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90806E-2E95-A532-7ACC-0BAF0F5230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4C93E1-D0E1-9662-E151-8DCA616A88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C42BD3-9405-B63C-0647-D33D674655A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A58D4D-FA51-A724-38BD-0685DBC88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94A984A-B7FB-9D7F-D0AF-35ADE0297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54815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94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0FAFE-D2F1-C0BC-1FA8-631BBCA11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A4F0F9-36A6-230E-164D-4921C28C19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E1F886-3E51-E50C-11BE-1BA5115D84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B727165-727C-01A9-3770-D57A78F3AF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8B7DC5-4C8D-61D0-BD19-21FF2A13DD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AA904F-A960-286D-B7E8-2E5C27A48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197397-82DD-A6E4-B735-8E071CBE0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222211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00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E9645-3F5B-9606-E8E4-A3D8E34C0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6BB904-1403-ED00-6723-C7642420B8C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5638F7-1C24-3037-C3AD-C4ED6C1111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85AC8A-49BE-34ED-5A71-7CED032592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3B4EF4-413B-0F44-44E5-BEFFA929034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EA2F23B-19D2-74FD-C8A8-7D3225C51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0B027C8-664A-7663-7F74-88229BB25319}"/>
              </a:ext>
            </a:extLst>
          </p:cNvPr>
          <p:cNvSpPr txBox="1">
            <a:spLocks/>
          </p:cNvSpPr>
          <p:nvPr/>
        </p:nvSpPr>
        <p:spPr>
          <a:xfrm>
            <a:off x="1240632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875FAC-19CB-34DD-7FF7-B6670E9CB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654372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Ont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588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001E0-C936-182F-CF61-04A028D7E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57BDA4-8686-3926-3672-2FADF240F3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069A84-F3DF-9791-F15D-B972AB5A27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28621B9-AEA4-6D11-EE65-267411E6CD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F8E239-BFE8-FD34-5DC5-0F2D339A7C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9D6F44-29DD-5D4D-765B-4448EF728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56AEC4C-FDD8-032E-68F6-87AECC4AF132}"/>
              </a:ext>
            </a:extLst>
          </p:cNvPr>
          <p:cNvSpPr txBox="1">
            <a:spLocks/>
          </p:cNvSpPr>
          <p:nvPr/>
        </p:nvSpPr>
        <p:spPr>
          <a:xfrm>
            <a:off x="1240632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130B7B6-2D45-B8A1-FF55-4C7779D87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466426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Ont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4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BE165-1713-FB7E-54C0-D1BE0FA53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CE806F-8745-F481-3F28-748601F92B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8C9899-EA86-F972-590F-495D22E692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CEFA01-619B-1D8D-C001-4EB6155574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A78A19-C815-5DC2-AF25-267A562E03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9F44CD-C8FA-4DAB-F474-2B14172376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811858A-99D7-25A9-0821-2067D901D6B3}"/>
              </a:ext>
            </a:extLst>
          </p:cNvPr>
          <p:cNvSpPr txBox="1">
            <a:spLocks/>
          </p:cNvSpPr>
          <p:nvPr/>
        </p:nvSpPr>
        <p:spPr>
          <a:xfrm>
            <a:off x="2528940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B5AEDC8-56D5-72AB-3A3C-602365F570A1}"/>
              </a:ext>
            </a:extLst>
          </p:cNvPr>
          <p:cNvSpPr txBox="1">
            <a:spLocks/>
          </p:cNvSpPr>
          <p:nvPr/>
        </p:nvSpPr>
        <p:spPr>
          <a:xfrm>
            <a:off x="1240632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49E35B7-7DAB-4903-D92F-F08DABAD2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826798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Ont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845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971A4-27C7-DB71-C2E8-9D57FBC84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6C513BB-C76B-09BD-529D-F20371161F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575F6A-D2FA-0FCE-3574-B0887C96FF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1FABA1-39DF-56D3-CCC3-F138648FE3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4F4389-1944-06CD-8106-41B249CEFDB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955955-1A52-8A43-1B51-C2A7E7C5B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8783B3B-A78B-D527-B8FA-8B7BC66C87C7}"/>
              </a:ext>
            </a:extLst>
          </p:cNvPr>
          <p:cNvSpPr txBox="1">
            <a:spLocks/>
          </p:cNvSpPr>
          <p:nvPr/>
        </p:nvSpPr>
        <p:spPr>
          <a:xfrm>
            <a:off x="2528940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8C2EDA3-6C14-2E8C-3F12-5F57501889BD}"/>
              </a:ext>
            </a:extLst>
          </p:cNvPr>
          <p:cNvSpPr txBox="1">
            <a:spLocks/>
          </p:cNvSpPr>
          <p:nvPr/>
        </p:nvSpPr>
        <p:spPr>
          <a:xfrm>
            <a:off x="1240632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7F527CE-4E2A-1DF5-9AAE-97EAFE2BC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40161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Ont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CEB7555-5278-FD51-6E33-B065D67AC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59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A0B1A-5CAB-9422-5759-C73DDAB14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73CA97-DB4F-D7B3-A6EF-0C688D72CD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B3E1E2-28CF-52A9-1F7D-DE76425AB7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252D04-5DF5-9537-EB39-ABE311882E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78445F-E7A9-EF53-B26C-E0A42E27DB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F914BA-E450-731C-90EF-91F96E0F3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05D5AF1-3789-7446-9146-51BB83E534E8}"/>
              </a:ext>
            </a:extLst>
          </p:cNvPr>
          <p:cNvSpPr txBox="1">
            <a:spLocks/>
          </p:cNvSpPr>
          <p:nvPr/>
        </p:nvSpPr>
        <p:spPr>
          <a:xfrm>
            <a:off x="2528940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6F531FF-401B-7208-7484-C14E00235859}"/>
              </a:ext>
            </a:extLst>
          </p:cNvPr>
          <p:cNvSpPr txBox="1">
            <a:spLocks/>
          </p:cNvSpPr>
          <p:nvPr/>
        </p:nvSpPr>
        <p:spPr>
          <a:xfrm>
            <a:off x="1240632" y="292847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D0E97A-A647-26C7-A593-2952C512A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57380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Ont (avoir,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temps de boire un café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3E61362-6AFC-4F90-846C-8ED4A6CAB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64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6427311"/>
                  </p:ext>
                </p:extLst>
              </p:nvPr>
            </p:nvGraphicFramePr>
            <p:xfrm>
              <a:off x="5064300" y="250317"/>
              <a:ext cx="3048000" cy="1714500"/>
            </p:xfrm>
            <a:graphic>
              <a:graphicData uri="http://schemas.microsoft.com/office/powerpoint/2016/slidezoom">
                <pslz:sldZm>
                  <pslz:sldZmObj sldId="374" cId="2635740059">
                    <pslz:zmPr id="{EE028167-27AA-4A88-873C-A4C96C32877E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50317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80C82-1F82-8BF0-12AD-9ACE3E8E1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7898BD-0A8C-C8CC-4435-90925EBD5A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B289A4-D17B-D60C-07C4-4A7574E1AE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60166E-811F-E201-25B4-3CD277C852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BDB300-83FC-92BC-2111-9E8CCC6F5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6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9E7D-93D3-19BB-B3DB-6B5709B3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DC9821-F730-71BE-B82A-C325B5EA72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6051A6-50B0-777C-4585-1AD5890D29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5F9FD6-7B46-4418-4F99-98DD31FDC4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42731D-946A-3542-7815-B8B52B69F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F0A0637-EE1C-AC93-153F-272FBC5832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26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1450D-DAC1-271F-70C5-46CF6DB0A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D94289-DC7D-90F8-23D6-E8474A18E5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BA970E-2277-E9E1-5063-C2F502B5BF2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184F8F-52AC-B901-A2AF-FF53D350B46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BABAB5-2F77-BFD7-1DC4-F920F3B31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171E989-5AB5-733E-F939-1775290A1D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D523C55-A7B2-B136-AB61-0D679C3D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6655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997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4415A-2FB4-FFA5-9C8F-6153A2466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E8A97C-18F8-7D9A-5B1C-B3D1BD0C7A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184FFD-AF2A-9B70-44FA-4FA4B7768A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A23982-F0EA-46A8-37A7-406672F3DF3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8853E5-029B-B0CD-B6CC-3C89BB4F0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0210D13-7ECD-5123-D4E3-1D96E873E1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44B965E-2492-F044-34A3-42452CC2D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1688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460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05824C-0B2B-E22C-7D03-E4DC3EC0C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E7ABF7-770A-23F7-08C7-160B6208AA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7A972D-1CB4-28D2-0E68-B25A139A2B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32BC3B-9B42-8A68-BAC3-73129E2296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B361C7D-CD1F-4D6A-5304-009DC38B9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24411F-815A-600F-5511-487DBDDD34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FD6B30A-CF01-EACE-4F82-E72F2D671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436522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48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B56D5-611D-D84A-8BD0-B81A8E7D5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2FCFB4A-1BB9-49F2-B731-07F5A32AAC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E0D354-DEA2-A6F1-9230-022E804347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09A5EC-069D-74C0-F4AD-EDC89A4C6B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63B186-DAA7-DF00-E19F-45041BEA7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93EF9B7-18A2-AB6F-6C6F-A405DADB53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0C40939-47D3-2E8F-BBEA-ECCFDCD72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85268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496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C5BA2-BDF4-925A-DDEC-313ED3E49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6AE750-E5B2-FF15-BA1D-9F964FDE68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30ADCD-BAC6-F2F1-4078-2034EEDA3A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82CAC7-B60E-F999-A8B1-A71BDA2D60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D5561A-D996-854A-6620-375BECDB7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1E3A352-008A-074E-6E3D-6FCF74F78E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96A1294-8E75-EBEE-90EE-B667EF9A5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103324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958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699EB-E4F7-9AF4-0DF9-199E1D371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6718A6D-0E35-82A8-03CA-DD48459C17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B09290-6F9E-BA4C-8803-CB4DD10245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0297DD-E0AB-B21B-43D7-3FD7F27AE8F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ACEF278-4A17-EFA4-02F8-D950802D9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6E12732-BDC5-7C47-3C7F-A1119BA48A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0DB37A9-4E70-2825-443D-C62FEDD693A2}"/>
              </a:ext>
            </a:extLst>
          </p:cNvPr>
          <p:cNvSpPr txBox="1">
            <a:spLocks/>
          </p:cNvSpPr>
          <p:nvPr/>
        </p:nvSpPr>
        <p:spPr>
          <a:xfrm>
            <a:off x="6899386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80C90E9-792C-6761-C46B-A9DEC904F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45245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plait (plaire,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805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930B7-C4BB-9F15-78CD-F9B835D08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7900DD-7DB2-0529-FB37-F467513C6D2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6B237D-4508-F60C-5FFF-CEBF308586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 ne me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055E41-EC01-68CF-8690-B546AD6244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000943-D892-89A5-BB0B-04E1542A7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82DDD9C-CFDC-2DB4-8817-BDFC9FBAD9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8B34B1A-5135-4A07-1025-9DE841A776A2}"/>
              </a:ext>
            </a:extLst>
          </p:cNvPr>
          <p:cNvSpPr txBox="1">
            <a:spLocks/>
          </p:cNvSpPr>
          <p:nvPr/>
        </p:nvSpPr>
        <p:spPr>
          <a:xfrm>
            <a:off x="6899386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CC478FBF-C67C-0448-48BD-F6346C233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3673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plait (plaire,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50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E9A1D-1DB8-4C91-9BAE-2BB2C789C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AEAC32-8C71-9CB0-E231-30E99C4984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626A3C-3672-85E3-E282-C71F2FAC8B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me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7857DA-6B79-67A6-87BA-86F8B97663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078212-FDCD-498D-C610-30F6BAC63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3D54682-7317-5D84-23EF-9229C8290E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1896FC4-C9CF-56FE-741E-E09FFA5E7C66}"/>
              </a:ext>
            </a:extLst>
          </p:cNvPr>
          <p:cNvSpPr txBox="1">
            <a:spLocks/>
          </p:cNvSpPr>
          <p:nvPr/>
        </p:nvSpPr>
        <p:spPr>
          <a:xfrm>
            <a:off x="6899386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53CB86D-4909-0734-A96C-96775CC1E4FA}"/>
              </a:ext>
            </a:extLst>
          </p:cNvPr>
          <p:cNvSpPr txBox="1">
            <a:spLocks/>
          </p:cNvSpPr>
          <p:nvPr/>
        </p:nvSpPr>
        <p:spPr>
          <a:xfrm>
            <a:off x="231814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F6E3C0E-42B7-CC99-978E-62F13DD57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20363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plait (plaire,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image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05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E3C69-0176-AE07-E5F7-00182B84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6F79FCE-8CAF-BD81-1189-6AFB23FA8C41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74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40E94-55BC-FA9B-7B30-0A40528B4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C3E8E1-C136-DC77-71E7-8D741B7DAA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2B7F12-250A-6C57-EF91-F018E62574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me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9FA4C7-1302-B935-4444-EC0BAB751D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1EB870-CC2D-AE58-70D7-3972D3FFC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8E5B82A-11E6-FD51-4670-CF212B72924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2DB821E-2C7B-0E41-48C6-C195DAFABB68}"/>
              </a:ext>
            </a:extLst>
          </p:cNvPr>
          <p:cNvSpPr txBox="1">
            <a:spLocks/>
          </p:cNvSpPr>
          <p:nvPr/>
        </p:nvSpPr>
        <p:spPr>
          <a:xfrm>
            <a:off x="6899386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C40BA14-3CE4-7C2E-62BA-35C2A5295007}"/>
              </a:ext>
            </a:extLst>
          </p:cNvPr>
          <p:cNvSpPr txBox="1">
            <a:spLocks/>
          </p:cNvSpPr>
          <p:nvPr/>
        </p:nvSpPr>
        <p:spPr>
          <a:xfrm>
            <a:off x="231814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A0D6583-8FCD-AD54-4B33-49F17D241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0734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plait (plaire,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image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1F738105-7D49-7D60-1557-7B0951057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7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4D4BF-DDBA-AE19-24BF-0B2F2B0FA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83CBEE-140C-0763-58DA-2FEE18271F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681B8F-F362-B334-71D7-62BD09EEA4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Cette image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me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plait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du tout !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D7CBE5-86DD-7F35-3E05-0C8C9F4A051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F95590-33F8-28D1-8C58-157491AB9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3C56E3F-325B-7CDD-2011-320E4FA311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B5495CD-E37D-6114-1BFA-4CFF0C405948}"/>
              </a:ext>
            </a:extLst>
          </p:cNvPr>
          <p:cNvSpPr txBox="1">
            <a:spLocks/>
          </p:cNvSpPr>
          <p:nvPr/>
        </p:nvSpPr>
        <p:spPr>
          <a:xfrm>
            <a:off x="6899386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21640F7-8D79-5DCE-C3F8-A25A228B0C31}"/>
              </a:ext>
            </a:extLst>
          </p:cNvPr>
          <p:cNvSpPr txBox="1">
            <a:spLocks/>
          </p:cNvSpPr>
          <p:nvPr/>
        </p:nvSpPr>
        <p:spPr>
          <a:xfrm>
            <a:off x="2318148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EDACA7-A902-0FDB-B3DF-1C76C2249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45060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plait (plaire,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image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me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plaisez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du tout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6C7DD5FD-208C-0380-23CF-3AFB7F6A8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19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FFE61-4E6C-C4A7-34DF-F309826C2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89BE2F-D2F9-F736-7A14-86C3F411CC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09741E-0044-3E04-07FB-8F45F84084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E1DF7B-B3A7-D7DE-56A7-D05516D3AD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1F9EB1-A7E6-5CBE-F214-2DCF96A6D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5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528DD-012A-B3ED-2B40-A74EFF5D4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13277E-D86E-B7E1-AF74-453412CD04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146F4E-EAF6-65A9-8072-7E78E56E35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C5719A-F6FF-AC63-C740-0057E9E6B5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CA5987-15BA-B8F5-6647-B20729CA1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2C94778-90BF-37A7-7610-0C909E01CF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1282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B7021-0EFC-BC37-0200-ED8ACA8E3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EE11AF-9D4A-9530-47EE-C13FF5D65B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9E3FE5-2072-8771-4064-C2BE0DAA2C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F07F6D-0D36-B3AC-5A53-47C78564DE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6D6EF38-C453-0A59-5D0E-61A3578AB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DA48744-4C6A-D1BA-F197-CACB38C322A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D6A1F9A-2EE0-8F86-4AF6-A81A1B718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37438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53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995E7-8E84-6001-EFA6-7506ACAA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5803E0-B495-06D4-BFAC-D2A64413C68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623189-3F51-7208-D7C5-FC1C4D7554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A5B29B-3C54-7D2F-24ED-A7C9096463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388DC6-3A0C-D131-B320-93B8AE302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5BA07E4-DA9F-5757-58D7-9F302BEE89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866E0E-6131-7642-1CC3-24F57AB6B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64369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382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BFE8A-2D19-1D46-2A9B-DAC1AF5D5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B66F34-B1CF-73C8-B6CA-190C3659FE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992C52-5845-80A4-5D25-F40601EB84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FE48D4-6670-E2D6-0675-FCE556190F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3447EF-DDD0-19AF-0F41-F003B9AA9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4682553-B247-7D0B-BB4B-334E282616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746375F-4F2F-B70E-AC11-82212076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25531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017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EA986-B321-8986-FE46-C319809AE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E032D6-1BC7-553D-58F3-71A7EBC2C2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64534B-AEF2-D68F-CD8C-41E2DBD066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F78875-A46E-74B6-8AED-777B9DAA9FE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98C703-D943-876C-020C-01DD53940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B1AFCB0-6ED7-AB43-648B-6D0092397B4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C8BC703-4F75-5D97-BD2E-4FE03E44F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072078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23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99115-4D09-048F-170B-10C6A6E29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58512B-DAF7-22D7-7969-96B8C4F9EB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80F67E-F33A-D081-5AD9-D508D32304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E90698-C789-EDDF-F092-B404BF5ECBF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80C450-1C80-2A49-7051-FF0F30ABE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E6119D7-22C9-41E4-C860-16EDF97085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892373F-326A-5E8A-8683-3CC14A407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67973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537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E1D35-8338-D3E0-B598-A9692FE2B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A0C5EB-001C-E448-6E79-0720B5A4BE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F83293-4B9E-7A08-4A87-CB79EE1BBD4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CC8355B-BC1F-2039-E939-2A1F573788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9E6764-C3CA-C991-DACA-01D08CA29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2171D74-3B4D-CA4F-B208-7BAF2734B5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809A951-9AA3-6ED6-41E4-04BB5D762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065565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sentaient (sentir,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F02E013-E060-AA8E-AC08-E10B59AB2E22}"/>
              </a:ext>
            </a:extLst>
          </p:cNvPr>
          <p:cNvSpPr txBox="1">
            <a:spLocks/>
          </p:cNvSpPr>
          <p:nvPr/>
        </p:nvSpPr>
        <p:spPr>
          <a:xfrm>
            <a:off x="6572248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8682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D4CC1-8B82-03D3-A50F-9004891F5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BFD328-38DB-95BA-C795-63E0CCCEF4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37C349-2A4A-01F4-9784-73B5FCAA82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habitants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AC7549-C2AE-7BB5-E372-B212C251C2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57C8D7-C22E-EE03-DB59-45CC0B5E1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43B0F19-6176-5C4D-5408-43D658E00F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C776C63-4117-00D2-DA2E-C4ADCD1E9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939718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sentaient (sentir,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7AC17D8-3310-7E6F-3A55-E132E0318F6A}"/>
              </a:ext>
            </a:extLst>
          </p:cNvPr>
          <p:cNvSpPr txBox="1">
            <a:spLocks/>
          </p:cNvSpPr>
          <p:nvPr/>
        </p:nvSpPr>
        <p:spPr>
          <a:xfrm>
            <a:off x="6572248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9196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A6AB7-6F52-AEE8-190F-32C21368C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5C8950-255E-4644-2F0E-116059EDB6E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0B2872-3B81-A063-8269-F4CC21D256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habitants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C2F368-D8BF-7D32-9BDC-CE6C433557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Lola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48EE8C2-A302-F769-AAA3-C4855F050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77A806E-F216-F16E-CDEA-9D2EAA2E6F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CA32A5-F77F-917C-18A4-120EE32C9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2635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sentaient (sentir,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habitants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9929CFC-CCE2-FE1A-0397-597344EAA382}"/>
              </a:ext>
            </a:extLst>
          </p:cNvPr>
          <p:cNvSpPr txBox="1">
            <a:spLocks/>
          </p:cNvSpPr>
          <p:nvPr/>
        </p:nvSpPr>
        <p:spPr>
          <a:xfrm>
            <a:off x="6572248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916B7B3-B838-2F89-7230-A7EF65592C5C}"/>
              </a:ext>
            </a:extLst>
          </p:cNvPr>
          <p:cNvSpPr txBox="1">
            <a:spLocks/>
          </p:cNvSpPr>
          <p:nvPr/>
        </p:nvSpPr>
        <p:spPr>
          <a:xfrm>
            <a:off x="3792987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09173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96261-444F-7A3E-C9F3-24DE0B141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623D40-7306-E3C1-3A00-135DADBDE77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C13992-4E29-0725-336B-A2DE083848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habitants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88EA09-2767-4AB3-0FC1-4E873DDEA8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Lola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D7BFCE-068C-2450-C234-60B04C941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BA5BB7C-288F-E34C-D269-A6317B6A88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EEFD0E1-EB93-53F2-2E16-13147D6AB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60804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sentaient (sentir,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habitants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19520D6-CCC7-48C0-2210-B2E030464E44}"/>
              </a:ext>
            </a:extLst>
          </p:cNvPr>
          <p:cNvSpPr txBox="1">
            <a:spLocks/>
          </p:cNvSpPr>
          <p:nvPr/>
        </p:nvSpPr>
        <p:spPr>
          <a:xfrm>
            <a:off x="6572248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E29D7DBE-AE4A-2F1D-D13B-5F0DA0446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0E3F7BB7-00B3-903F-28DA-971A13CB10FD}"/>
              </a:ext>
            </a:extLst>
          </p:cNvPr>
          <p:cNvSpPr txBox="1">
            <a:spLocks/>
          </p:cNvSpPr>
          <p:nvPr/>
        </p:nvSpPr>
        <p:spPr>
          <a:xfrm>
            <a:off x="3792987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763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81D87-54B9-D121-D7EC-3BD42A16E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83EA97-704E-8987-7F15-92116BD0AC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3AB05-6CEC-9BA9-7CB2-166E1F4D0D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habitants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sentaient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terre gronder.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C8A2E1-3898-907A-C5FA-2C65C87308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Lola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50368A-629D-B30E-6B8B-5004E4895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C4BA0B2-E527-DEEC-77A2-25A4CB2454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577E937-B1D4-98C7-3AF7-51919C6AE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5206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sentaient (sentir,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habitants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Parfois,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Lola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sentait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terre gronder.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17624B2-79FA-FB29-A8E0-6A63200A92F3}"/>
              </a:ext>
            </a:extLst>
          </p:cNvPr>
          <p:cNvSpPr txBox="1">
            <a:spLocks/>
          </p:cNvSpPr>
          <p:nvPr/>
        </p:nvSpPr>
        <p:spPr>
          <a:xfrm>
            <a:off x="6572248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CEFE5144-B309-A394-472D-A0AB9D8CC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685BB740-89B7-0D73-7873-9E404908E7BE}"/>
              </a:ext>
            </a:extLst>
          </p:cNvPr>
          <p:cNvSpPr txBox="1">
            <a:spLocks/>
          </p:cNvSpPr>
          <p:nvPr/>
        </p:nvSpPr>
        <p:spPr>
          <a:xfrm>
            <a:off x="3792987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8387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376AD-C8E1-44D1-BD08-700487DC0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892354-5E12-BC6F-4139-4EFC0C22CD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763389-477C-63CD-192E-6A5B47D6CB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0171E5-F4B0-E495-4B8F-25E95DEE2D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FB3A23-CC46-2871-0F90-7A922D9414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374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2F75B-B4F0-6F42-F982-985BC71B6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AC4261B-DEBE-7726-2CBD-5381381637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B630FA-3164-E0CF-8D16-F92128D06A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E0F7A4-6127-4EAE-C739-CAFEDF9057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00431F8-4959-9318-2302-55FBC9DC4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92FB00F-093B-FF4D-5937-C099EB7180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821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777F9-3291-2300-EA0F-F6BFAE0CA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8884DE-38E1-E289-AF1F-EF07383872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200D7-945E-D4C7-ABAE-371A2276DD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1A9CC6-523F-ADC0-089B-55BB95F87D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5F2E22-9539-E776-5BE2-CAED5E126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5162A83-E47E-8B55-2D9F-459EBA3885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EFF47F7-F669-3539-F560-400424D6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325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4674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90BDD-351B-77F7-B5E3-DFE683AFE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14B4F3-04EE-540E-196E-06D6356CC7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E62630-D022-0A02-A21A-C71002D98E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B57F47-D5DE-4829-F7CA-7708155F1C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9DFA6C-87AB-BA36-C792-265F895DF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642AD31-27C5-DC25-0024-3EF76D22774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60F965F-18FC-51A0-2D32-F6263E710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3448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270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472B9-2335-C1B9-2EFE-A2F66B6DA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884C17-5E9F-E55B-8D97-6E3327AF0D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9D1D4A-AB6A-6323-C5EE-377310977B6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B39FA5-D1C2-D80F-8390-3BFFF005D3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1768D3-BB64-F45E-03A5-E0B8770D6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11EF0FA-D157-DB4D-3BA5-B5F48751ED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6B1748E-828E-F10A-00FE-E627988A7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2268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5380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14B60-625D-0326-1647-30D8FA000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2624C60-BB6D-35A0-538A-1C17E62C9A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D42ECA-354C-7B75-3BA6-CE6DACEC72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CDCB980-2665-D89B-D69B-CA9969E29F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6D03A4-E1BD-3566-F91C-9FE46DE4A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8559BCE-DAE8-6A75-8382-BE403B9FC4B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7F21101-5037-A01A-B7D2-632BA276B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59801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8631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C96AD-753B-063E-706B-DA8EB8757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DADBD2-8152-3CD0-5E6C-974BCC1E63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AFBF5B-BD36-0B82-8BB1-5142CD4B0E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2C241D-0095-206E-BD84-43C3BD609E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6A509F-E073-A419-A264-D4D258FF2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AFE26CA-7263-AFAC-F3D3-F1E294E1A1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E136DAE-0F64-B0B6-26E8-70A829649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01328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7923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9A967-0521-13C2-C718-41DFF8464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248925-0DBF-26F8-A090-F2E3A88452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AECBC9-A5EF-6770-40F8-9C504E928B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028EF9-B3B2-9F97-F6DE-DA7C7D01A4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DA55A49-F7C6-E018-AD9B-66ADCB49B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72B04BC-A3E9-B56F-DEA5-40F3FD1B80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1B16FE2-090F-0B34-E012-05420C69C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38736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touche (toucher,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09C5C46-114F-1C51-B555-87D4C7EB905F}"/>
              </a:ext>
            </a:extLst>
          </p:cNvPr>
          <p:cNvSpPr txBox="1">
            <a:spLocks/>
          </p:cNvSpPr>
          <p:nvPr/>
        </p:nvSpPr>
        <p:spPr>
          <a:xfrm>
            <a:off x="4033135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1575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92FD1-94F9-0F56-FCB6-97F4930EA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0471758-54BC-DFFA-C9C9-81EBD357AA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6E24C1-7B0A-6BF1-926E-3F572DE0D2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2BEA2E-8AAE-04FE-0226-9C5E9D3F56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888ADF-D284-4684-0EEF-68A794B93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33A35C3-716A-D0A1-5A2C-28E6D78005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B0CA25A-6879-3A11-273C-7C4649C90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2267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touche (toucher,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3AEFFFE-5B8A-10B3-32AB-894D79CE66EA}"/>
              </a:ext>
            </a:extLst>
          </p:cNvPr>
          <p:cNvSpPr txBox="1">
            <a:spLocks/>
          </p:cNvSpPr>
          <p:nvPr/>
        </p:nvSpPr>
        <p:spPr>
          <a:xfrm>
            <a:off x="4033135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63643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8D3905-14AD-81EB-BB1A-210AFF45A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7C1878-2A1A-B831-ADC7-DEE83FBF72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DDC198-079A-A951-C130-795F0EED0B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CADD114-A2F2-67C7-629C-9A381DB9DF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A10F22-9C6E-FAE1-1BB5-F727073DB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1C6FEDD-A68E-865C-46B1-D061151A61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71A4BBF-76CD-A976-7217-5E65F776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6907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touche (toucher,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91F869B-4EB0-8564-0277-77CF84711AAE}"/>
              </a:ext>
            </a:extLst>
          </p:cNvPr>
          <p:cNvSpPr txBox="1">
            <a:spLocks/>
          </p:cNvSpPr>
          <p:nvPr/>
        </p:nvSpPr>
        <p:spPr>
          <a:xfrm>
            <a:off x="4033135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52376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BC6E0-D344-B034-FD36-B343E9FC4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4E9E97-F028-AEE0-DA35-A4FF9D4E96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806A6D-EBC0-DBBC-0133-4DBA21CFFB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04DFB6D-7D74-2C9E-BBAA-FA1BF01D14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pl)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A80530C-C997-22C0-107C-7751FA997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2C28DD2-D062-DE8A-1D88-5FCD4578E0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F3C56C5-8991-8108-E824-0EF2FE38A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4399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touche (toucher,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38AEBD7-532F-331D-8BE7-3AAD27C67822}"/>
              </a:ext>
            </a:extLst>
          </p:cNvPr>
          <p:cNvSpPr txBox="1">
            <a:spLocks/>
          </p:cNvSpPr>
          <p:nvPr/>
        </p:nvSpPr>
        <p:spPr>
          <a:xfrm>
            <a:off x="4033135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96079484-7F5B-A6C7-7B1B-A8DED327D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447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1A18D-E99D-01FD-A885-D0A8D8AA2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90B2AE-6A73-6686-04DE-247B57316D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0FADF4-C7E7-582E-BA9F-952CBBAAD7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touche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à l’ordinateur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5B773B-22E1-A80C-2E8D-EB11E44D7A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pl)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8D5AA4-4C43-AC93-1266-3EEB2D189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C277D8D-A43E-E2DA-4CB2-58E8D27B2B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FFE7737-D03E-1EBB-541B-46133D782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0149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touche (toucher,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touchez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à l’ordinateur.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38821D7-DBBB-E21B-E46E-4941D64DD9E3}"/>
              </a:ext>
            </a:extLst>
          </p:cNvPr>
          <p:cNvSpPr txBox="1">
            <a:spLocks/>
          </p:cNvSpPr>
          <p:nvPr/>
        </p:nvSpPr>
        <p:spPr>
          <a:xfrm>
            <a:off x="4033135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79912EEF-4839-2243-D523-92448DBB0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B2444-EB7C-8405-2187-BC204E795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19411D-520C-8505-B002-A7D0B5A70B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20D601-804B-69F5-F8F6-EA79BF0649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17D71C-6177-EAFB-A75B-EADB7B867B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199EDA2-D155-9CCE-2F6B-56EBDC9E2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3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BC1AA-A70D-53C3-2803-5BFE33E2C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17902A6-A2CC-6B82-8B68-B7390E8B6D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BC856A-B0E6-84BA-111D-CC9D682929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1EB2E47-7201-7359-DFE4-7A0DCA5B65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BDA629-9CCD-B4E4-4AAA-7980EB0CB8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9DFE83-BCB4-F7E6-A3A7-6EA52DE15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4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73A84-BB29-8B23-4A24-BA0EDC017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CE5F2E-A213-52F4-87E8-5ED0CCB8D31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CFB332-7E53-498F-F413-8224795E32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B8D121-348F-3AAA-23AC-3ED63DFF95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3B22E2-4908-C9A6-3BDF-2495D86985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D4B7C8-FE03-EDB3-9C42-61CFB70DC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FBF8A6-5CA2-D2FB-5E29-A4774052A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66559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636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BA1BC-A219-CA61-0946-26792C1FE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534E89-453D-6B36-28CD-10909C08148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31A35D-36F2-B081-F4EF-187B8211C4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Ont-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 temps de boire un café ?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ADF77C-EF34-B177-6AD3-372639A1CD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632403-F2D2-9384-7EAC-4FF969B39F6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F0AE01-7F7B-462A-584D-0D5E03F11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726910-FF39-2855-1C89-57BEA125E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50943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617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634</TotalTime>
  <Words>2441</Words>
  <Application>Microsoft Office PowerPoint</Application>
  <PresentationFormat>Grand écran</PresentationFormat>
  <Paragraphs>463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40</cp:revision>
  <dcterms:created xsi:type="dcterms:W3CDTF">2024-11-28T14:19:02Z</dcterms:created>
  <dcterms:modified xsi:type="dcterms:W3CDTF">2025-06-27T12:46:21Z</dcterms:modified>
</cp:coreProperties>
</file>