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74" r:id="rId4"/>
    <p:sldId id="319" r:id="rId5"/>
    <p:sldId id="289" r:id="rId6"/>
    <p:sldId id="340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275" r:id="rId19"/>
    <p:sldId id="290" r:id="rId20"/>
    <p:sldId id="351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5" r:id="rId31"/>
    <p:sldId id="396" r:id="rId32"/>
    <p:sldId id="288" r:id="rId33"/>
    <p:sldId id="291" r:id="rId34"/>
    <p:sldId id="362" r:id="rId35"/>
    <p:sldId id="397" r:id="rId36"/>
    <p:sldId id="398" r:id="rId37"/>
    <p:sldId id="399" r:id="rId38"/>
    <p:sldId id="400" r:id="rId39"/>
    <p:sldId id="401" r:id="rId40"/>
    <p:sldId id="402" r:id="rId41"/>
    <p:sldId id="403" r:id="rId42"/>
    <p:sldId id="404" r:id="rId43"/>
    <p:sldId id="405" r:id="rId44"/>
    <p:sldId id="406" r:id="rId45"/>
    <p:sldId id="407" r:id="rId46"/>
    <p:sldId id="304" r:id="rId47"/>
    <p:sldId id="305" r:id="rId48"/>
    <p:sldId id="373" r:id="rId49"/>
    <p:sldId id="408" r:id="rId50"/>
    <p:sldId id="409" r:id="rId51"/>
    <p:sldId id="410" r:id="rId52"/>
    <p:sldId id="411" r:id="rId53"/>
    <p:sldId id="412" r:id="rId54"/>
    <p:sldId id="413" r:id="rId55"/>
    <p:sldId id="414" r:id="rId56"/>
    <p:sldId id="415" r:id="rId57"/>
    <p:sldId id="416" r:id="rId58"/>
    <p:sldId id="417" r:id="rId59"/>
    <p:sldId id="418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C35720-4274-3D7B-27D9-5D3A661E43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C647E0-CFB2-8A9C-2547-1CADA29F28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AE5EA-31E8-4CF8-9FC7-1DCE7A4FD28B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9D4C05-52D4-FC71-1E4B-6AADB64BB8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9D0882-EC56-0A9D-437F-FBBB1642F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9765-33F0-4CDA-9788-B077EDEF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028EC-C5BE-46F3-B5BF-147371E04ACA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3A1E-0D00-4FBD-90A2-782876774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25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13A1E-0D00-4FBD-90A2-782876774664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P1/S3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P1/S3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0.png"/><Relationship Id="rId18" Type="http://schemas.openxmlformats.org/officeDocument/2006/relationships/slide" Target="slide3.xml"/><Relationship Id="rId7" Type="http://schemas.openxmlformats.org/officeDocument/2006/relationships/image" Target="../media/image30.png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40.png"/><Relationship Id="rId19" Type="http://schemas.openxmlformats.org/officeDocument/2006/relationships/image" Target="../media/image6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</a:t>
            </a:r>
            <a:r>
              <a:rPr lang="fr-FR" sz="5400" b="1" i="1">
                <a:solidFill>
                  <a:schemeClr val="bg1"/>
                </a:solidFill>
                <a:latin typeface="Calibri"/>
              </a:rPr>
              <a:t>Semaine 3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1028A-BAE2-ED36-53AD-783BF086E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DC6ECF-D774-AAFF-5ECB-1B9936A5265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D7D2B1-7FEA-D317-D810-F6609E63B4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44DCC4-116C-876A-4A92-156ED679A6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C59B245-90B7-9541-D151-C8071E5743A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62A37B-CAA4-F917-CBAC-623F327C0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15EF9D-D4F5-7DB3-566F-74000CA84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131805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2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981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74F88-D715-B45E-6DA5-4BE0A7DF3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E6287A-2955-AB8C-1635-0BF2169C57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B3C838-9338-C9D1-77A0-9E66B16C6FD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86AFB0-AF89-234F-0E65-198ABD9BE3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BA4CB02-792E-4142-3EFB-BEA8AE32ED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BDCE8B-9169-B407-8C40-FD1D77345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32F5AF6-C43C-B4AD-2B8C-A365006B9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58573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66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21437-7B01-3BD6-6310-AC6D4E231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07CC316-4D0A-5925-669E-DE0745D350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DC8ADE-5C95-22A3-6676-D5F9599FBE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46187FC-B545-4BB4-FD4F-90758A2FAC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81DC38-8976-CC46-0229-299711F797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3B6966-C0BB-0248-2911-DAADE1918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3EFC1FA-0BA8-9A62-DD1F-0C4A6DB55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189101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99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43BD3-7F40-BCB2-0803-2C3272271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7897E5-7325-88B9-DC86-58E0258783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0F3B4D-A317-6068-F05A-9DB4065B4F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21FD5F2-081B-920D-F02E-B427AA0B78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F11323-D388-1BBA-ED07-CC9445CD498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F24502C-2F08-8D34-F1E1-FE305A2A9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CAA5476-F341-725F-7CFD-7A314CB575AB}"/>
              </a:ext>
            </a:extLst>
          </p:cNvPr>
          <p:cNvSpPr txBox="1">
            <a:spLocks/>
          </p:cNvSpPr>
          <p:nvPr/>
        </p:nvSpPr>
        <p:spPr>
          <a:xfrm>
            <a:off x="2203183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25F6C4-99C6-E85D-61A3-5C8E1EF4B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87024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mangiez (manger,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046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61A3E-BAB8-B917-11E1-330F6DDA7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57D2FA-DB25-A99C-ECD7-E3A55E17E2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2C6CAF-0C41-8D7E-7D95-9E16109213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3FFE7FA-A259-1966-46C0-7E25547024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EFD2D9-C72E-87A6-3AB7-4A4F848CA9E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FA33910-329A-AE0F-7EC5-49F21210D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CCBAE36-E201-2146-4BCD-9C4628171720}"/>
              </a:ext>
            </a:extLst>
          </p:cNvPr>
          <p:cNvSpPr txBox="1">
            <a:spLocks/>
          </p:cNvSpPr>
          <p:nvPr/>
        </p:nvSpPr>
        <p:spPr>
          <a:xfrm>
            <a:off x="2203183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69685A-16CD-4D26-4C1E-94EB5524C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919858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mangiez (manger,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264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9A55A-ADC4-F00D-29C0-06065AEA8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7F0D26-112C-253D-C151-5F803CCA20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08504A-124C-B9B7-CD2A-B249174953B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198061B-F2A4-B644-B4BD-49715A5E77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C08BDCF-7B72-126A-A033-97ADB044D3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FD49DF-BD27-BAFA-18FC-E54918EE7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C85D46F-C417-4AE5-84D3-1AB36D4C18C3}"/>
              </a:ext>
            </a:extLst>
          </p:cNvPr>
          <p:cNvSpPr txBox="1">
            <a:spLocks/>
          </p:cNvSpPr>
          <p:nvPr/>
        </p:nvSpPr>
        <p:spPr>
          <a:xfrm>
            <a:off x="4019412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EEE6D72-D51F-2DE8-03E2-7C46290C0A99}"/>
              </a:ext>
            </a:extLst>
          </p:cNvPr>
          <p:cNvSpPr txBox="1">
            <a:spLocks/>
          </p:cNvSpPr>
          <p:nvPr/>
        </p:nvSpPr>
        <p:spPr>
          <a:xfrm>
            <a:off x="2203183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2FD0CD0-80EE-1FCC-20B8-BB46A8747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607099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mangiez (manger,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671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54732-5293-2522-6CB3-65FB0AD5B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B3677E-5D85-FBD9-43E5-657EC13554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CA61B7-5453-54E2-04C2-4619FFE4F4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FBD395-FE70-8F83-849C-46B02159E7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D6E278-E921-643B-55EB-8A6BFDB05C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A927518-2A4D-95B3-32CB-1B4F3FFD0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9234CB6-41B6-0CF2-8BB5-9CEE1EF0F734}"/>
              </a:ext>
            </a:extLst>
          </p:cNvPr>
          <p:cNvSpPr txBox="1">
            <a:spLocks/>
          </p:cNvSpPr>
          <p:nvPr/>
        </p:nvSpPr>
        <p:spPr>
          <a:xfrm>
            <a:off x="4019412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FE0FD03-AFCF-1F8B-1C9A-BE104EFC1C57}"/>
              </a:ext>
            </a:extLst>
          </p:cNvPr>
          <p:cNvSpPr txBox="1">
            <a:spLocks/>
          </p:cNvSpPr>
          <p:nvPr/>
        </p:nvSpPr>
        <p:spPr>
          <a:xfrm>
            <a:off x="2203183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96A49B-DECD-DACC-5A85-81097E613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07064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mangiez (manger,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125AF07-F5C0-501C-29B9-17658E283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3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B2444-EB7C-8405-2187-BC204E795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19411D-520C-8505-B002-A7D0B5A70BA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20D601-804B-69F5-F8F6-EA79BF0649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3245A33-D683-812F-6FAA-560A97FCE1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17D71C-6177-EAFB-A75B-EADB7B867B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199EDA2-D155-9CCE-2F6B-56EBDC9E2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A4D385E-6678-8DD9-5CAE-4D55F7C090F1}"/>
              </a:ext>
            </a:extLst>
          </p:cNvPr>
          <p:cNvSpPr txBox="1">
            <a:spLocks/>
          </p:cNvSpPr>
          <p:nvPr/>
        </p:nvSpPr>
        <p:spPr>
          <a:xfrm>
            <a:off x="4019412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A5E0FD4-44F6-7EC0-F8D3-44D8A9C93F51}"/>
              </a:ext>
            </a:extLst>
          </p:cNvPr>
          <p:cNvSpPr txBox="1">
            <a:spLocks/>
          </p:cNvSpPr>
          <p:nvPr/>
        </p:nvSpPr>
        <p:spPr>
          <a:xfrm>
            <a:off x="2203183" y="274020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A16EEB4-36AF-F07D-02F5-6A284F09D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6157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mangiez (manger,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Mangeait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la cantine le vendredi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B149E51-06B6-B2C7-519A-D7A4A6CD0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6427311"/>
                  </p:ext>
                </p:extLst>
              </p:nvPr>
            </p:nvGraphicFramePr>
            <p:xfrm>
              <a:off x="5064300" y="250317"/>
              <a:ext cx="3048000" cy="1714500"/>
            </p:xfrm>
            <a:graphic>
              <a:graphicData uri="http://schemas.microsoft.com/office/powerpoint/2016/slidezoom">
                <pslz:sldZm>
                  <pslz:sldZmObj sldId="374" cId="2635740059">
                    <pslz:zmPr id="{EE028167-27AA-4A88-873C-A4C96C32877E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50317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B2DA4-CA3F-A49D-B151-2DA61952E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21EB88-9258-70DD-7F13-5B85EB3052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9244BC-5280-C9D7-B948-5F0286944E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493A02-F0F3-B51D-2EF1-14B9079FA7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E8B406-8680-7BA4-47F4-596903766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9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98EAF-3FF8-53E9-2766-BB86A8222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8A37DD5-69EB-A504-F9DB-54F2595D22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A57091-70B8-04C7-D148-1B8B8E0F762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DE6035-20A4-EE63-D673-19E9E4C5C7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81043F6-ED80-104D-C6D0-352118D8E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DB7B008-9FF8-BCEC-24DD-4C8FAF5069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7642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87578-6D31-DEEB-E1A5-232465CC0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E7FC7C-61E8-2A8A-F0DC-76BD293D50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0A66D3-1C2B-7875-5916-B5B565FA3B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9CE915-C39D-4937-8B6A-914F8CEFF6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8EBBCD5-963F-8F94-68EB-C7B631B36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EF3681F-D032-FB8F-DDCE-44DAC8B45D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C2F4CAF1-D819-9568-6CCC-B85C3F58A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241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903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1D377-BCFF-31D2-64E6-B5AF6CA05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A07146-6F35-2D7F-2B1D-DDCDF0AC2C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C3BEA6-4886-521C-B029-BAB976C05C2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14A88D-5757-8A77-4FE8-EB983E469BE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761EFC2-475E-93C0-F687-B4B29B277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615471E-40C9-3B6C-138A-B597FF0A28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56C1097A-50DE-325C-FD05-B01812110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17148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915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7C246-A9A7-1083-7735-5EBDD1AE2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190299-156B-61C1-9D48-52A21BDE91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5AD550-F434-96FF-C049-5078B0B27A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98C301-6189-DF42-501D-BE08F5095C5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2FE3351-F2E9-A76E-B3B8-CCF61809D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DADEC85-C561-EA14-8CEE-4CD6A29D17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26833D5-2ACE-14EF-CBA3-9DF0482BD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920489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587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8F344-0974-8FFD-BBD4-EE1586CE7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CD2D0F-6E06-D893-9877-1762806396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B0CD81-0A4C-78F9-F1C1-01B31BC8CD8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5D0413C-5B01-B51F-C6E8-B20D92ED46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0E35FA-A8E9-4E85-97A4-F5C8A6FA7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AA2D74E-6669-8AA0-AE69-35A34E4F830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698E792E-5598-CE3E-A198-3D97D6A52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07426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147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6BA6A-8602-1A8E-4ACE-BD6A14B51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F397B7-8E62-F959-30F4-21991090FD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67C0D0-A389-7E03-9002-F867A423C3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n’ouvrira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B157B0-42DE-C46B-D592-A9CF6B4A89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F6E8B3-2F3E-E1C4-85A7-0AAD66918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3919D28-538C-62A0-E9B1-902117E000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D37629E-6522-2B30-F9F8-03FACE885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352816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09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7BC98F-8E5F-8747-0501-E315BB2A6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DD9DE2-7646-B770-9A83-6A0FD1A185A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24AF7-09DD-EF59-636D-C695D503F82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DD1E14-7521-7E66-B7EC-0CC90ACD43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3089891-4A61-8C92-0E81-FC4F6619B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C10E071-1F25-0538-6D16-5ADB6B174C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195649C-1116-AC5D-3139-9DB085D92B9D}"/>
              </a:ext>
            </a:extLst>
          </p:cNvPr>
          <p:cNvSpPr txBox="1">
            <a:spLocks/>
          </p:cNvSpPr>
          <p:nvPr/>
        </p:nvSpPr>
        <p:spPr>
          <a:xfrm>
            <a:off x="5441155" y="274237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188F825-2CED-2170-A867-766521D91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670170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ouvrira (ouvrir,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307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98AA0-00E0-C68D-539F-09798F01D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1F44CC-E30E-5584-0811-7C4B225D80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56114F-F20A-6654-CF3F-ABAD9C4E6A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FBD77D-7EF7-3E56-4EF6-F5742FDB6A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538CBA-6517-501D-FE7B-349C669ED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9385CF3-E617-172F-31A2-DD6D566CDB0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5358FE5-E399-7930-A294-6FF6FDE1F150}"/>
              </a:ext>
            </a:extLst>
          </p:cNvPr>
          <p:cNvSpPr txBox="1">
            <a:spLocks/>
          </p:cNvSpPr>
          <p:nvPr/>
        </p:nvSpPr>
        <p:spPr>
          <a:xfrm>
            <a:off x="5441155" y="274237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101323F-1967-9059-BDE9-6D2466F1E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399988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ouvrira (ouvrir,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548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2DE30-E2FD-2324-AE18-0F88B9E46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93CBA9C-7792-E4CB-9F87-B4A3B00BE8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A5F124-532F-9FCF-8C7B-CD53D0E7F3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C2BC39B-31B1-797F-9FE4-B76B84D55A3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19DA2A9-13F7-F92A-CDD1-6DD42E6FB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766BB5F-9310-2B25-F7CB-59094F2D66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BF95AB5-EB1E-C885-E852-DB407952AFA7}"/>
              </a:ext>
            </a:extLst>
          </p:cNvPr>
          <p:cNvSpPr txBox="1">
            <a:spLocks/>
          </p:cNvSpPr>
          <p:nvPr/>
        </p:nvSpPr>
        <p:spPr>
          <a:xfrm>
            <a:off x="5441155" y="274237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EE2A4C2-F54F-1006-68D0-A4FB20AFC5A6}"/>
              </a:ext>
            </a:extLst>
          </p:cNvPr>
          <p:cNvSpPr txBox="1">
            <a:spLocks/>
          </p:cNvSpPr>
          <p:nvPr/>
        </p:nvSpPr>
        <p:spPr>
          <a:xfrm>
            <a:off x="2223373" y="27423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59408D3-13B0-A8C5-4DD7-DDE2030F8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39588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ouvrira (ouvrir,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boulangerie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62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E3C69-0176-AE07-E5F7-00182B842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6F79FCE-8CAF-BD81-1189-6AFB23FA8C41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74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2E90E-3113-477B-3E4D-0A64CA7D8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EAF6F69-1989-1F3D-F92A-67B201831A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CA86EE-6512-9DB3-89AB-EB952A33BE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5A65C83-AF0B-89B3-4F02-1D50E3106A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258E68-AEF0-A348-5A27-64E4A6163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FA47666-D74E-8642-B862-78F649DB438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64A0F7B-5800-ED38-2F24-EED717B7B35D}"/>
              </a:ext>
            </a:extLst>
          </p:cNvPr>
          <p:cNvSpPr txBox="1">
            <a:spLocks/>
          </p:cNvSpPr>
          <p:nvPr/>
        </p:nvSpPr>
        <p:spPr>
          <a:xfrm>
            <a:off x="5441155" y="274237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C475AA3-6DF7-D6E4-C8AE-70E40EAAECF5}"/>
              </a:ext>
            </a:extLst>
          </p:cNvPr>
          <p:cNvSpPr txBox="1">
            <a:spLocks/>
          </p:cNvSpPr>
          <p:nvPr/>
        </p:nvSpPr>
        <p:spPr>
          <a:xfrm>
            <a:off x="2223373" y="27423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3E6B35F-E4A6-A381-4D17-2EBDE381F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37462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ouvrira (ouvrir,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boulangerie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002E60E9-7465-C5C3-FC05-3F2B75BEB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83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80C82-1F82-8BF0-12AD-9ACE3E8E1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E7898BD-0A8C-C8CC-4435-90925EBD5A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B289A4-D17B-D60C-07C4-4A7574E1AE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boulangerie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n’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ouvrira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pendant dix jours.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660166E-811F-E201-25B4-3CD277C852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Les magasins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9BDB300-83FC-92BC-2111-9E8CCC6F5D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D0A79F7-A81D-444F-88D2-DA9F4B9856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74A2628-13FA-72A0-9282-87B2797228E4}"/>
              </a:ext>
            </a:extLst>
          </p:cNvPr>
          <p:cNvSpPr txBox="1">
            <a:spLocks/>
          </p:cNvSpPr>
          <p:nvPr/>
        </p:nvSpPr>
        <p:spPr>
          <a:xfrm>
            <a:off x="5441155" y="274237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AE3612A-22AA-BB0D-28DE-C9FC9E895518}"/>
              </a:ext>
            </a:extLst>
          </p:cNvPr>
          <p:cNvSpPr txBox="1">
            <a:spLocks/>
          </p:cNvSpPr>
          <p:nvPr/>
        </p:nvSpPr>
        <p:spPr>
          <a:xfrm>
            <a:off x="2223373" y="274237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80337C0-0882-FE48-7F12-1ED0F0FA3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12575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négative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ouvrira (ouvrir,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boulangerie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Les magasins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n’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ouvriront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pendant dix jours.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3F2C86A6-3888-7270-43D2-AFD41ACD4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6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547F7-1F89-A18A-7355-1C1B854C4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E8BCA0-30DF-F245-916C-3521F01E39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B3CE23-C2E1-0628-9F88-98AB9A5795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B8C311-D61E-1F95-E7FD-810C3A222A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97905F-DE3A-BD5C-7466-5A8E9CE26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256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56E91-70FB-8389-AA53-77C5EF32A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15D2B0-B820-FB13-3566-0515268BDC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30451D-F1C7-C296-855F-7B9B22630F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A02C2D9-4983-6303-FE9B-9E630FBA4D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9CCCC63-6C6A-973F-6786-20A0693A2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19ACDF8-9FD1-FE7D-77A8-421DBBB0DB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3525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7E6EB-3493-757E-CFA5-A7EA6B3BD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1637B47-B87A-DD28-4A3C-D603E7F080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38BEFE-B7C1-7685-1E7F-FFDA733723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7906D7-777F-A72F-0DDE-70E86CE5C2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CE727E-78D3-9854-D334-06C78AD93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39D8D4D-B930-3A22-EB82-E4CF68DCD7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A891B46-BC67-BFE6-C1E1-E8EA45EFD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342413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626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DD867-DA0C-06F6-88CF-D454003BF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6907F8-0737-B94A-2DDC-D68B8124F9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CD087B-99A7-5563-43B2-2EE2C3A0B50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C03DACB-8B77-3980-D61F-9E883B9D24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C7E33E0-3DF3-59AD-DF54-161D9C378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DF0E505-483D-8D9F-9D7B-2A2CE3E9A2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C44AA28-49BD-1F24-E8EB-B98434F19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997957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003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27D61-9C5F-A465-B394-5E1CFC6EF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0F3B65-133B-9787-BA60-1C8C43897F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4B3307-3F80-ADF8-1DD0-8EE019858A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B2F2483-6FF3-D058-802D-2979A13200C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8976AD-F8A4-90A9-9F57-DDB16DF64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DDA8464-C4D7-62D3-06E0-D7A42EF9F41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46AFBD5-4E73-39CF-1060-3C7602044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75440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3537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E8FB7-08E6-15DB-81FA-F2F72037F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775A3D-FB50-E3FC-EFAF-D96AE53A4F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3356A6-F36C-3C43-F88A-B857F7229B1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EBE04A-65EA-F0CB-0564-8449FABE94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A0E76E3-A16B-A3C7-1919-8F44E637D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BCD03AA-F8C3-D9C1-B43B-715F9A07AF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35A2985-06EA-C608-D7A8-605EC4BB7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92333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2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95403-36BB-629E-5BB6-97CFDCB92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611B3D-5BBB-202B-E002-F48013814E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7DF7CC-DAE8-CF44-57F9-0A261FEFC2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ACA147-1D9F-8513-6D86-B964B0CBBC6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6850FB-86F1-F7D6-D72C-92A21F099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8F35413-0D6E-D020-B344-7B6AAEAB0C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24E8319-BD4F-AF08-C845-038048193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42850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732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63955-9A2A-60E8-33CA-95EF7B12D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68B459-9FF6-0B5F-4022-C6C22E8AAD9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2F3393-03EC-68F3-ABF2-D97AD22232B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C0022D-0477-4B8D-CBE5-EC30C90D7C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6DC489A-F65A-FC62-E7CE-F62A78841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09CD7CD-86EC-12B5-700E-89F5E56118B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965F9E3-DA0D-DAF2-E032-B077759B0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47230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faites (faire,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6560E25-6BB5-9C7E-4ABA-19B2A35E6744}"/>
              </a:ext>
            </a:extLst>
          </p:cNvPr>
          <p:cNvSpPr txBox="1">
            <a:spLocks/>
          </p:cNvSpPr>
          <p:nvPr/>
        </p:nvSpPr>
        <p:spPr>
          <a:xfrm>
            <a:off x="4145757" y="2844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7212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34463D-DC4D-DC4D-7AB1-C9C31C155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AB69D8-8DF4-4D99-151C-7B72084E65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496DCE-C1E0-1608-0342-1D244ECF31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FCD162B-A64B-B108-4069-72DA624A4BA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C2551A-6682-6C07-BD71-76420E2EC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AA35FE7-C2DC-BEA6-F272-BE596AFC4E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A60BED5-F29C-512A-7828-F479DE62F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6275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faites (faire,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4DF6AD8-1FF8-39A5-13B6-02F6DCBD1B21}"/>
              </a:ext>
            </a:extLst>
          </p:cNvPr>
          <p:cNvSpPr txBox="1">
            <a:spLocks/>
          </p:cNvSpPr>
          <p:nvPr/>
        </p:nvSpPr>
        <p:spPr>
          <a:xfrm>
            <a:off x="4145757" y="2844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5761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9A2DB4-BF2B-C284-AE7F-D0F319880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72CBAC-8503-1DC2-6E88-014F785C62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228AD1-F2B4-F2E4-8107-313770475EB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753316-B250-60BC-4445-760C38A3917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553460-A0D4-D70B-E6E1-46774B2389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1E357FC-04CC-788B-68FB-81E65A8696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1F8EDDD-1F92-48C2-2104-13045666B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756759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faites (faire,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0123715-8F8B-8B66-D528-3A6362F5DAAE}"/>
              </a:ext>
            </a:extLst>
          </p:cNvPr>
          <p:cNvSpPr txBox="1">
            <a:spLocks/>
          </p:cNvSpPr>
          <p:nvPr/>
        </p:nvSpPr>
        <p:spPr>
          <a:xfrm>
            <a:off x="4145757" y="2844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18926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7F903-5C08-E2E3-CC18-7CDAC896B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FD2785-F5ED-DE18-9813-6ABAEA2495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DB2CB3-1DC9-66BF-739F-284387FE99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BF12215-D1F7-008F-C931-53C6D0886C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(2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sg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099D17-6460-8E4F-0FFF-D0B7EC153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D7CF901-8748-51D9-0D56-C6B20FA282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655660B-842E-C3BC-9E55-A932C1031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5000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faites (faire,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4F292D6-9FB0-D2D0-D86E-EDAC3F7C1383}"/>
              </a:ext>
            </a:extLst>
          </p:cNvPr>
          <p:cNvSpPr txBox="1">
            <a:spLocks/>
          </p:cNvSpPr>
          <p:nvPr/>
        </p:nvSpPr>
        <p:spPr>
          <a:xfrm>
            <a:off x="4145757" y="2844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64F4B913-F403-F7CA-879C-FAF42281F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1143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FFE61-4E6C-C4A7-34DF-F309826C2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89BE2F-D2F9-F736-7A14-86C3F411CC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09741E-0044-3E04-07FB-8F45F84084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faites</a:t>
            </a:r>
            <a:r>
              <a:rPr lang="fr-FR" sz="6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plus un geste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E1DF7B-B3A7-D7DE-56A7-D05516D3AD8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(2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sg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1F9EB1-A7E6-5CBE-F214-2DCF96A6D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CCC2C07-87CF-E348-4EC8-7929CA42D6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442C30D-83C6-2D9E-6B42-0AF0F115C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0106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faites (faire,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f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plus un geste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6874705-29D5-8D61-5D67-40324881E7CB}"/>
              </a:ext>
            </a:extLst>
          </p:cNvPr>
          <p:cNvSpPr txBox="1">
            <a:spLocks/>
          </p:cNvSpPr>
          <p:nvPr/>
        </p:nvSpPr>
        <p:spPr>
          <a:xfrm>
            <a:off x="4145757" y="2844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D75525BB-BCE0-067A-D8AD-72E442BC6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57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AA81C-A07F-092F-636E-9648E7D04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C9E932-2586-58AB-9811-E10E26A5C45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8CB597-F722-47B7-2052-FAFF335F3A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F21D62-CA0A-DAA9-4633-3A7D8F25A77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AC3E5A-1E3F-AC76-6FC2-8B0BB57E9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126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EC42B-4FEA-576A-B60A-5A1ABBDB3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CCA3C7-87CD-182E-39E0-0010E91683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DED16D-DFA3-47B7-A5DB-821E373EA52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471FCC9-74E6-F4E4-9CB6-EA8EA4EC62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BA64FD-9F8F-7DAD-E3B5-D21D04E0F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394AA0D-83E8-E4C6-3894-46D61986FC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2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BC413-D424-D3CC-1106-6A10FFCF7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8E8EC5-1A5E-4DAE-C985-CFC39C666EA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257358-6B53-91F5-5EC2-33706E6F036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17FF1CE-BEF3-C39F-E69F-4560F49E2A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4760D4-7F76-17A6-6468-49A3CF221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30E8B84-CF47-0A67-CC0B-65F76A38A4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78D9C7A-FD62-4021-A86B-380A1354A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70854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298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A6DB4-BCF8-F3CC-A0AB-B180170EE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47E8176-37E9-55C8-7243-7D387688BAF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FAD5E0-B9C8-0F99-DC6B-2B511A6334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FB510D-635B-3BE9-2F03-0B0D66E2615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FB74DB-25F5-26F6-15D9-F3E3CF0C6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535BEB3-EAA1-862B-22C3-D09B5970C5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B51E9AD-5E65-9CE7-7933-A1CCB69FB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696755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295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14111-F1FA-23CE-C3EE-445A5AB32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14EAFF-3FB3-BDED-2458-766EE4D75C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40DB06-8DD6-F5CC-FE64-48E1F6DABD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94B9D6-2841-D089-D4DD-AD373A1F58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4395E6-7C10-FEC7-0DAC-154971497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E4A000C-EA30-818E-BC43-122488E411C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8EFA4FF-348C-F9ED-0806-679B2EE7D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015469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1988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B001C-E00B-020C-83B2-24905158B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B18E39-7C67-3BB3-4AE2-046EC65C52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4DE2C8-5346-4C75-EC2C-6950AED4B6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A39C48F-562D-0C87-0A83-AF0E685F97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3B2383-7E33-52D0-02E5-0CDEF0BED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8BCEBF3-0C23-7ABF-0210-6D747EF6FB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4F5E0A8-6867-6A3C-CDB5-5D92C4B5D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745738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5503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9428A-E46C-A665-CF40-B3F72C61D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CE2D1B-873E-1D98-80E9-68784B4EBB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0507D1-B1C4-C4B1-6E82-680902F2C9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tomberont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AA79AD-D702-9884-1E19-D5710EA904A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C1404C-A1CF-A882-2CB0-C21370949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E8FBDA9-5DF7-D0E8-F70E-AEB2AC773B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2FAB640-DD5C-D56A-2184-AD290A572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75083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416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2C124-8051-9F88-F51E-83B7F6597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906327-C74A-07A1-4809-E653FF94F8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4D690B-3C50-BE06-EC2D-A078A2FAAA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CF24359-8D75-A049-ED3E-8495783D75A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4459C4-2C44-0572-81FF-7F980AA1D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5E72392-30DA-6E8D-0AFF-34507B49AD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CD84F8F-8240-2982-B8FA-542A7365E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37376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tomberont (tomber,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15C3801-83C0-5D59-A784-10560C37D69D}"/>
              </a:ext>
            </a:extLst>
          </p:cNvPr>
          <p:cNvSpPr txBox="1">
            <a:spLocks/>
          </p:cNvSpPr>
          <p:nvPr/>
        </p:nvSpPr>
        <p:spPr>
          <a:xfrm>
            <a:off x="7789070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85008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AA7AD-D68F-3511-81BC-D7B7DD2DF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5176FB5-AB00-0F47-F3BF-EB804516EF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BCE62A-A8E7-B6AD-F15C-76FA54E23E0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7FC466-CED7-DC69-39DC-5F7A8F049A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AE6D8BB-7F79-99DC-9614-8F95FE1C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E26CE31-0D64-D3AA-4950-28E6F2E3B38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36BA24F-B76F-EFD4-F6B1-BEE25799D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6277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tomberont (tomber,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02CE9D4-3F28-0279-98DD-F966E3979B58}"/>
              </a:ext>
            </a:extLst>
          </p:cNvPr>
          <p:cNvSpPr txBox="1">
            <a:spLocks/>
          </p:cNvSpPr>
          <p:nvPr/>
        </p:nvSpPr>
        <p:spPr>
          <a:xfrm>
            <a:off x="7789070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48986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901B8-A390-8A8E-A4F0-A259B791E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CC0FF9-5D02-045D-CF78-3BD4D6114F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42A9D7-9C64-9CAC-E55B-AAF6769957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735E44-62DE-3784-1F0E-B04711A77A6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4FD485D-087B-8899-9B91-0BEEA0B67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2BB7B1F-74E7-3805-8945-E67AF390719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3D6D0E5-715A-ED5E-D11A-A351B5CB7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742482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tomberont (tomber,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feuilles des arbres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F12B193-4B47-0812-1D2C-7BDA29800FA5}"/>
              </a:ext>
            </a:extLst>
          </p:cNvPr>
          <p:cNvSpPr txBox="1">
            <a:spLocks/>
          </p:cNvSpPr>
          <p:nvPr/>
        </p:nvSpPr>
        <p:spPr>
          <a:xfrm>
            <a:off x="7789070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BED8874-1653-26F3-8E14-D6F1733FCA9A}"/>
              </a:ext>
            </a:extLst>
          </p:cNvPr>
          <p:cNvSpPr txBox="1">
            <a:spLocks/>
          </p:cNvSpPr>
          <p:nvPr/>
        </p:nvSpPr>
        <p:spPr>
          <a:xfrm>
            <a:off x="3576685" y="281132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12176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ED45A-54F9-8BD0-49AD-826790592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1E1123-E735-5937-FC2C-EE4BFA2F49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412D4E-154D-0F59-FACF-545A8CF0970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85D7B2A-652F-0A1C-1148-459BBAFB1D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37A12AD-3964-B5D3-83F5-47FD79CD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E557FCC-F5AF-347B-2971-EBE56B2F07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038100D-C81F-4D64-F1A1-1920CDB71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7438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tomberont (tomber,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feuilles des arbres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2D0EB7A-518A-07FF-19F2-6E950DEF78C0}"/>
              </a:ext>
            </a:extLst>
          </p:cNvPr>
          <p:cNvSpPr txBox="1">
            <a:spLocks/>
          </p:cNvSpPr>
          <p:nvPr/>
        </p:nvSpPr>
        <p:spPr>
          <a:xfrm>
            <a:off x="7789070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98CF1B2B-9F34-8C26-4D2F-593B3C716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094E71D5-03F7-7C46-0764-516ECDAB202D}"/>
              </a:ext>
            </a:extLst>
          </p:cNvPr>
          <p:cNvSpPr txBox="1">
            <a:spLocks/>
          </p:cNvSpPr>
          <p:nvPr/>
        </p:nvSpPr>
        <p:spPr>
          <a:xfrm>
            <a:off x="3576685" y="281132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62459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376AD-C8E1-44D1-BD08-700487DC0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892354-5E12-BC6F-4139-4EFC0C22CD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763389-477C-63CD-192E-6A5B47D6CB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feuilles des arbres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tomberont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0171E5-F4B0-E495-4B8F-25E95DEE2D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ton frère et toi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FB3A23-CC46-2871-0F90-7A922D9414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4CD5F4B-15FE-0AA4-86AE-C3425ACE60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DD43A83-6FD3-73B1-BF17-704BF787D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040534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tomberont (tomber,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feuilles des arbres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Ton frère et toi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tomberez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bientôt.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A8E583C-178E-6ECA-300D-EE419F722A84}"/>
              </a:ext>
            </a:extLst>
          </p:cNvPr>
          <p:cNvSpPr txBox="1">
            <a:spLocks/>
          </p:cNvSpPr>
          <p:nvPr/>
        </p:nvSpPr>
        <p:spPr>
          <a:xfrm>
            <a:off x="7789070" y="28077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F3CC1596-9B09-4469-2DCB-BE47F0B35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F34DE628-AD75-E7C3-0BAF-505695A8F36A}"/>
              </a:ext>
            </a:extLst>
          </p:cNvPr>
          <p:cNvSpPr txBox="1">
            <a:spLocks/>
          </p:cNvSpPr>
          <p:nvPr/>
        </p:nvSpPr>
        <p:spPr>
          <a:xfrm>
            <a:off x="3576685" y="281132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903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9927E-241C-22FC-3668-6A1548D0C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B8F636-FBF0-9B8F-2577-4CEDD36C27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F99B2B-B94D-7BC9-3AE3-43D9B33609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854B93-F417-3772-E949-07A164E5A05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ED5F4D4-5014-7ACB-2D12-39EDDA1A7F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92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533BD-40CF-ABBF-9BED-3EFE792F4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CB21AF-AD90-AA8D-5A32-BF781EC5AF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5640D7-316A-E072-0E1F-F1C2AD5F043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2BBB422-8C4A-CDEA-FBE8-1F535EE066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EE4CF92-F009-B38B-F745-C2F3967DA2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5E0E55A-6882-26DB-C8E8-BD423E3DA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86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80532-1AEE-CB59-A026-21E66D731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D83B23-506E-C36D-8EEA-626E6AF0E7F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3FCFF6-2979-F5D1-A31F-E663BFA92E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7FE90A-9B8E-2A1C-764A-3407BA17233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954AF0-B2B4-A552-651D-3E97F5304A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C91FA0C-7C28-0978-DE66-B5C83F07C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E4F769-3DA6-1C11-9E07-DB50B6D88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8286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34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AB860-2849-8AFF-9D5E-03AF5C54F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887E26E-3653-62C5-0A22-DE5030F319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CCD63A-F852-8101-EB1D-A544B0D55F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Mangiez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-vous à la cantine le vendredi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6823B56-376A-1C0E-7EB3-A4771093B57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D1902B-2B2C-8A5E-5E69-64C409E0C03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on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089383-1FB3-AB4D-E83F-A09870688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426183-0015-DA49-3828-373824E66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966844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8106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584</TotalTime>
  <Words>2443</Words>
  <Application>Microsoft Office PowerPoint</Application>
  <PresentationFormat>Grand écran</PresentationFormat>
  <Paragraphs>461</Paragraphs>
  <Slides>60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37</cp:revision>
  <dcterms:created xsi:type="dcterms:W3CDTF">2024-11-28T14:19:02Z</dcterms:created>
  <dcterms:modified xsi:type="dcterms:W3CDTF">2025-06-27T12:45:26Z</dcterms:modified>
</cp:coreProperties>
</file>