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62"/>
  </p:notesMasterIdLst>
  <p:handoutMasterIdLst>
    <p:handoutMasterId r:id="rId63"/>
  </p:handoutMasterIdLst>
  <p:sldIdLst>
    <p:sldId id="256" r:id="rId2"/>
    <p:sldId id="257" r:id="rId3"/>
    <p:sldId id="374" r:id="rId4"/>
    <p:sldId id="319" r:id="rId5"/>
    <p:sldId id="289" r:id="rId6"/>
    <p:sldId id="329" r:id="rId7"/>
    <p:sldId id="330" r:id="rId8"/>
    <p:sldId id="331" r:id="rId9"/>
    <p:sldId id="332" r:id="rId10"/>
    <p:sldId id="333" r:id="rId11"/>
    <p:sldId id="334" r:id="rId12"/>
    <p:sldId id="335" r:id="rId13"/>
    <p:sldId id="336" r:id="rId14"/>
    <p:sldId id="337" r:id="rId15"/>
    <p:sldId id="338" r:id="rId16"/>
    <p:sldId id="339" r:id="rId17"/>
    <p:sldId id="340" r:id="rId18"/>
    <p:sldId id="275" r:id="rId19"/>
    <p:sldId id="290" r:id="rId20"/>
    <p:sldId id="287" r:id="rId21"/>
    <p:sldId id="341" r:id="rId22"/>
    <p:sldId id="342" r:id="rId23"/>
    <p:sldId id="343" r:id="rId24"/>
    <p:sldId id="344" r:id="rId25"/>
    <p:sldId id="345" r:id="rId26"/>
    <p:sldId id="346" r:id="rId27"/>
    <p:sldId id="347" r:id="rId28"/>
    <p:sldId id="348" r:id="rId29"/>
    <p:sldId id="349" r:id="rId30"/>
    <p:sldId id="350" r:id="rId31"/>
    <p:sldId id="351" r:id="rId32"/>
    <p:sldId id="288" r:id="rId33"/>
    <p:sldId id="291" r:id="rId34"/>
    <p:sldId id="303" r:id="rId35"/>
    <p:sldId id="352" r:id="rId36"/>
    <p:sldId id="353" r:id="rId37"/>
    <p:sldId id="354" r:id="rId38"/>
    <p:sldId id="355" r:id="rId39"/>
    <p:sldId id="356" r:id="rId40"/>
    <p:sldId id="357" r:id="rId41"/>
    <p:sldId id="358" r:id="rId42"/>
    <p:sldId id="359" r:id="rId43"/>
    <p:sldId id="360" r:id="rId44"/>
    <p:sldId id="361" r:id="rId45"/>
    <p:sldId id="362" r:id="rId46"/>
    <p:sldId id="304" r:id="rId47"/>
    <p:sldId id="305" r:id="rId48"/>
    <p:sldId id="317" r:id="rId49"/>
    <p:sldId id="363" r:id="rId50"/>
    <p:sldId id="364" r:id="rId51"/>
    <p:sldId id="365" r:id="rId52"/>
    <p:sldId id="366" r:id="rId53"/>
    <p:sldId id="367" r:id="rId54"/>
    <p:sldId id="368" r:id="rId55"/>
    <p:sldId id="369" r:id="rId56"/>
    <p:sldId id="370" r:id="rId57"/>
    <p:sldId id="371" r:id="rId58"/>
    <p:sldId id="372" r:id="rId59"/>
    <p:sldId id="373" r:id="rId60"/>
    <p:sldId id="318" r:id="rId6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1E7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10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91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C2C35720-4274-3D7B-27D9-5D3A661E434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3C647E0-CFB2-8A9C-2547-1CADA29F280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6AE5EA-31E8-4CF8-9FC7-1DCE7A4FD28B}" type="datetimeFigureOut">
              <a:rPr lang="fr-FR" smtClean="0"/>
              <a:t>27/06/2025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99D4C05-52D4-FC71-1E4B-6AADB64BB8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D9D0882-EC56-0A9D-437F-FBBB1642F8C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B19765-33F0-4CDA-9788-B077EDEFFC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6553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7028EC-C5BE-46F3-B5BF-147371E04ACA}" type="datetimeFigureOut">
              <a:rPr lang="fr-FR" smtClean="0"/>
              <a:t>27/06/2025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E13A1E-0D00-4FBD-90A2-7828767746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2253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E13A1E-0D00-4FBD-90A2-782876774664}" type="slidenum">
              <a:rPr lang="fr-FR" smtClean="0"/>
              <a:t>60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8827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430A70-BAB2-1B1D-AEB7-E4DFA157740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Graphique, Police, symbole, logo&#10;&#10;Description générée automatiquement">
            <a:extLst>
              <a:ext uri="{FF2B5EF4-FFF2-40B4-BE49-F238E27FC236}">
                <a16:creationId xmlns:a16="http://schemas.microsoft.com/office/drawing/2014/main" id="{0BA3E640-BA40-581D-A995-B206D91F74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" y="178306"/>
            <a:ext cx="737243" cy="6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norm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8E805-7BC4-3D40-A22A-1C41C96A3CBE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5D99F2-5F38-AF02-ECD2-C9D8E5F3349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P1/S2</a:t>
            </a:r>
          </a:p>
        </p:txBody>
      </p:sp>
    </p:spTree>
    <p:extLst>
      <p:ext uri="{BB962C8B-B14F-4D97-AF65-F5344CB8AC3E}">
        <p14:creationId xmlns:p14="http://schemas.microsoft.com/office/powerpoint/2010/main" val="423398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7D7D80-0936-4FED-6101-008869D0E588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59F701-6152-5E52-CEF4-6C70CA6FCF9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P1/S2</a:t>
            </a:r>
          </a:p>
        </p:txBody>
      </p:sp>
    </p:spTree>
    <p:extLst>
      <p:ext uri="{BB962C8B-B14F-4D97-AF65-F5344CB8AC3E}">
        <p14:creationId xmlns:p14="http://schemas.microsoft.com/office/powerpoint/2010/main" val="16319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06EA2D-8067-8176-C9CE-8CA26779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977BA9-DEAD-0AF1-985A-40D44D75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49F7B-BC43-AE81-6A05-07DF739BC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0E7A6-B89B-4AEA-8E78-84BDA4205F0E}" type="datetimeFigureOut">
              <a:rPr lang="fr-FR" smtClean="0"/>
              <a:t>27/06/2025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3005A-F7F0-0E25-7DC7-C3DA1E3C3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FC0FD-2D13-0657-2274-89E810D7C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598993-CF0D-40BD-9CC6-072C93196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50.png"/><Relationship Id="rId18" Type="http://schemas.openxmlformats.org/officeDocument/2006/relationships/slide" Target="slide3.xml"/><Relationship Id="rId7" Type="http://schemas.openxmlformats.org/officeDocument/2006/relationships/image" Target="../media/image30.png"/><Relationship Id="rId12" Type="http://schemas.openxmlformats.org/officeDocument/2006/relationships/slide" Target="slide33.xml"/><Relationship Id="rId17" Type="http://schemas.openxmlformats.org/officeDocument/2006/relationships/image" Target="../media/image6.png"/><Relationship Id="rId2" Type="http://schemas.openxmlformats.org/officeDocument/2006/relationships/image" Target="../media/image2.png"/><Relationship Id="rId16" Type="http://schemas.openxmlformats.org/officeDocument/2006/relationships/image" Target="../media/image60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image" Target="../media/image4.png"/><Relationship Id="rId15" Type="http://schemas.openxmlformats.org/officeDocument/2006/relationships/slide" Target="slide47.xml"/><Relationship Id="rId10" Type="http://schemas.openxmlformats.org/officeDocument/2006/relationships/image" Target="../media/image40.png"/><Relationship Id="rId19" Type="http://schemas.openxmlformats.org/officeDocument/2006/relationships/image" Target="../media/image6.png"/><Relationship Id="rId9" Type="http://schemas.openxmlformats.org/officeDocument/2006/relationships/slide" Target="slide19.xml"/><Relationship Id="rId1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0.png"/><Relationship Id="rId5" Type="http://schemas.openxmlformats.org/officeDocument/2006/relationships/slide" Target="slide2.xml"/><Relationship Id="rId4" Type="http://schemas.openxmlformats.org/officeDocument/2006/relationships/image" Target="../media/image9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FA436572-796A-E522-D82C-50B60E7185EA}"/>
              </a:ext>
            </a:extLst>
          </p:cNvPr>
          <p:cNvSpPr txBox="1">
            <a:spLocks/>
          </p:cNvSpPr>
          <p:nvPr/>
        </p:nvSpPr>
        <p:spPr>
          <a:xfrm>
            <a:off x="2477691" y="9525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Étude de la langue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 CM1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0D2B30-F58A-1268-3530-84E0E42371D7}"/>
              </a:ext>
            </a:extLst>
          </p:cNvPr>
          <p:cNvSpPr txBox="1">
            <a:spLocks/>
          </p:cNvSpPr>
          <p:nvPr/>
        </p:nvSpPr>
        <p:spPr>
          <a:xfrm>
            <a:off x="2477691" y="2162473"/>
            <a:ext cx="723661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7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</a:rPr>
              <a:t>Étude de phrase</a:t>
            </a:r>
            <a:endParaRPr kumimoji="0" lang="fr-FR" sz="7200" b="1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CDCADF-2289-1A52-DBFD-224573040601}"/>
              </a:ext>
            </a:extLst>
          </p:cNvPr>
          <p:cNvSpPr txBox="1">
            <a:spLocks/>
          </p:cNvSpPr>
          <p:nvPr/>
        </p:nvSpPr>
        <p:spPr>
          <a:xfrm>
            <a:off x="2477691" y="3772198"/>
            <a:ext cx="723661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i="1" dirty="0">
                <a:solidFill>
                  <a:schemeClr val="bg1"/>
                </a:solidFill>
                <a:latin typeface="Calibri"/>
              </a:rPr>
              <a:t>Période 1 – Semaine 2</a:t>
            </a: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92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39A77A-3937-D77A-ED47-9C0DBF3C2D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5E0F474-6A7E-BFAD-1A3D-3ED299D38FE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EF232E2-7D98-A632-89CF-3900637E4CD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 arc-en-ciel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très joli !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CCBB3FE-E2EF-B0A1-E814-FE2637E079D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9A0F534-9764-F651-BB05-529C0F64288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A886855-7AA3-92EF-196C-3761077B43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D0362A4-CB25-F043-B7D0-2C6227FCBB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671718"/>
              </p:ext>
            </p:extLst>
          </p:nvPr>
        </p:nvGraphicFramePr>
        <p:xfrm>
          <a:off x="952499" y="4170403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46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32485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2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3207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B8A548-4D1E-8F57-790C-D9FC18FF77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B7B62AA-2721-C290-B2E3-9B9870E2135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46BF6B1-45E6-E9A6-036A-F991B5E2B2D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 arc-en-ciel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très joli !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431BD2D-929B-A6F7-1C62-7D2277080A4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74C263D-DAE5-DFCB-AC1C-64FA600D334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B5A4E6A-6DF2-A660-263D-8636C0FEE5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98C5327-0647-8A61-7BAF-F0838F9F8E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354356"/>
              </p:ext>
            </p:extLst>
          </p:nvPr>
        </p:nvGraphicFramePr>
        <p:xfrm>
          <a:off x="952499" y="4170403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46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32485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3443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574C66-8911-2197-02A8-975EC64A41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4465A36-6DAD-8676-BA0D-F62C0DC8A62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867D423-B452-8539-3113-36C34E7756A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 arc-en-ciel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très joli !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896566E-6025-835D-CA3B-C035ACD6E87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94A3741-DFCF-50B4-58CE-FC023A7DAE6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8D9FEF1-C75D-3435-0E43-605CB79E1F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02FCF1D-6AB0-C881-EB2C-1914759525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172293"/>
              </p:ext>
            </p:extLst>
          </p:nvPr>
        </p:nvGraphicFramePr>
        <p:xfrm>
          <a:off x="952499" y="4170403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46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32485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</a:rPr>
                        <a:t>      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7942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DE0ED9-1F79-1A3C-CF32-19F46F6E36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54D34D5-B215-FC1D-03C1-C39AD935223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C48AB18-FA67-42F3-B80D-ADF157C900E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 arc-en-ciel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fr-FR" sz="6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très joli !</a:t>
            </a:r>
            <a:endParaRPr kumimoji="0" lang="fr-FR" sz="6000" b="1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5D46B20-998A-8846-0F62-49A033BB1B6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FF33987-2555-2AB1-8A9B-3096F0610A1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5BD6C41-9987-73F7-07D4-F8F7429093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FB860D41-C1E6-4266-8E4C-FFDC6BFB109D}"/>
              </a:ext>
            </a:extLst>
          </p:cNvPr>
          <p:cNvSpPr txBox="1">
            <a:spLocks/>
          </p:cNvSpPr>
          <p:nvPr/>
        </p:nvSpPr>
        <p:spPr>
          <a:xfrm>
            <a:off x="6903199" y="298325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2C38F44-B633-A4A6-00ED-A7199A68D3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249975"/>
              </p:ext>
            </p:extLst>
          </p:nvPr>
        </p:nvGraphicFramePr>
        <p:xfrm>
          <a:off x="952499" y="4170403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46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32485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est (être,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fr-FR" sz="32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18139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10AD5E-8353-0760-23AF-6FDF431F65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9B2BC3A-3EB0-CBD5-22C0-F4DEAC4D3EA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E7EDC0-A492-7FA4-9D30-6D7E6D24547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 arc-en-ciel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fr-FR" sz="6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très joli !</a:t>
            </a:r>
            <a:endParaRPr kumimoji="0" lang="fr-FR" sz="6000" b="1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D733C43-2421-91FD-7E40-066A728D70F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D1112EC-5193-5CE8-2EB9-3037E2EDF7F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09AE48B-4D0F-D563-40B8-B9E2870FD4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219F2704-8C5B-8CA9-9FC2-F8B9FE5909EC}"/>
              </a:ext>
            </a:extLst>
          </p:cNvPr>
          <p:cNvSpPr txBox="1">
            <a:spLocks/>
          </p:cNvSpPr>
          <p:nvPr/>
        </p:nvSpPr>
        <p:spPr>
          <a:xfrm>
            <a:off x="6903199" y="298325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5D707C2-B420-7B79-956F-FCD440C8BB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376776"/>
              </p:ext>
            </p:extLst>
          </p:nvPr>
        </p:nvGraphicFramePr>
        <p:xfrm>
          <a:off x="952499" y="4170403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46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32485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est (être,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16766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EF8A00-E208-D0E2-8515-C3CA045AC5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37A76A2-4C73-1C9D-0F1C-A294DA50590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4BF1E7A-191D-4323-D31F-44C0A06524D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 arc-en-ciel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fr-FR" sz="6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très joli !</a:t>
            </a:r>
            <a:endParaRPr kumimoji="0" lang="fr-FR" sz="6000" b="1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FF2DAB9-C687-2F39-CA8A-469F3007E01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421EA9D-D1D4-14C4-8208-0E1536B1956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D620640-8098-B9DF-6BB3-9A8EC25DBD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1384DC72-18F2-B5C0-236B-8438463FF8A5}"/>
              </a:ext>
            </a:extLst>
          </p:cNvPr>
          <p:cNvSpPr txBox="1">
            <a:spLocks/>
          </p:cNvSpPr>
          <p:nvPr/>
        </p:nvSpPr>
        <p:spPr>
          <a:xfrm>
            <a:off x="4293394" y="298443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A28F19AC-E966-C9AF-EFF9-755BF870B6E2}"/>
              </a:ext>
            </a:extLst>
          </p:cNvPr>
          <p:cNvSpPr txBox="1">
            <a:spLocks/>
          </p:cNvSpPr>
          <p:nvPr/>
        </p:nvSpPr>
        <p:spPr>
          <a:xfrm>
            <a:off x="6903199" y="298325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DED69A4-5ABA-7E26-FCA5-8A4364EFF7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542768"/>
              </p:ext>
            </p:extLst>
          </p:nvPr>
        </p:nvGraphicFramePr>
        <p:xfrm>
          <a:off x="952499" y="4170403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46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32485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est (être,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Cet arc-en-ciel (3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77180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AC730B-8B72-4A2D-7BD5-402378E9D1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F407224-2FBF-A0CB-F984-2F945BC3E7D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FA2AC4D-6556-0C36-98DC-981FF5EE300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 arc-en-ciel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fr-FR" sz="6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très joli !</a:t>
            </a:r>
            <a:endParaRPr kumimoji="0" lang="fr-FR" sz="6000" b="1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9C333AB-1877-4514-2EEB-CE9889DFA41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C176EF2-05E5-50A9-D23B-8F7AF5AED65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EE7E6CE-4AD8-61D5-DFB2-CAB60D79A2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A4ED2504-E06E-FFE7-DD52-A2218DD2785D}"/>
              </a:ext>
            </a:extLst>
          </p:cNvPr>
          <p:cNvSpPr txBox="1">
            <a:spLocks/>
          </p:cNvSpPr>
          <p:nvPr/>
        </p:nvSpPr>
        <p:spPr>
          <a:xfrm>
            <a:off x="4293394" y="298443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6021BC92-09E0-1C2A-CC23-BA00CAA565AC}"/>
              </a:ext>
            </a:extLst>
          </p:cNvPr>
          <p:cNvSpPr txBox="1">
            <a:spLocks/>
          </p:cNvSpPr>
          <p:nvPr/>
        </p:nvSpPr>
        <p:spPr>
          <a:xfrm>
            <a:off x="6903199" y="298325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03932C2-5B3D-1ED3-935B-C519B4B2EF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332850"/>
              </p:ext>
            </p:extLst>
          </p:nvPr>
        </p:nvGraphicFramePr>
        <p:xfrm>
          <a:off x="952499" y="4170403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46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32485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est (être,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Cet arc-en-ciel (3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</a:rPr>
                        <a:t>      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37156DE8-5C93-E204-5422-58071777FE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80872" y="4282142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6575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D9927E-241C-22FC-3668-6A1548D0C2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DB8F636-FBF0-9B8F-2577-4CEDD36C272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7F99B2B-B94D-7BC9-3AE3-43D9B336096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 arc-en-ciel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fr-FR" sz="6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très joli !</a:t>
            </a:r>
            <a:endParaRPr kumimoji="0" lang="fr-FR" sz="6000" b="1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A834C62-803B-85EB-3BD5-C4D568734C3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E854B93-F417-3772-E949-07A164E5A05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ED5F4D4-5014-7ACB-2D12-39EDDA1A7F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34F3DBA8-792B-C543-B396-8BE3E6E8B49A}"/>
              </a:ext>
            </a:extLst>
          </p:cNvPr>
          <p:cNvSpPr txBox="1">
            <a:spLocks/>
          </p:cNvSpPr>
          <p:nvPr/>
        </p:nvSpPr>
        <p:spPr>
          <a:xfrm>
            <a:off x="4293394" y="298443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AF3C9CBC-62B5-098B-E807-DC2B89762DD5}"/>
              </a:ext>
            </a:extLst>
          </p:cNvPr>
          <p:cNvSpPr txBox="1">
            <a:spLocks/>
          </p:cNvSpPr>
          <p:nvPr/>
        </p:nvSpPr>
        <p:spPr>
          <a:xfrm>
            <a:off x="6903199" y="298325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C42F226-3F9D-D795-F292-AA5BD76F9F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096049"/>
              </p:ext>
            </p:extLst>
          </p:nvPr>
        </p:nvGraphicFramePr>
        <p:xfrm>
          <a:off x="952499" y="4170403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46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32485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c) est (être,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d) Cet arc-en-ciel (3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Vous</a:t>
                      </a:r>
                      <a:r>
                        <a:rPr lang="fr-FR" sz="3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êtes</a:t>
                      </a:r>
                      <a:r>
                        <a:rPr lang="fr-FR" sz="3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très 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jolis</a:t>
                      </a:r>
                      <a:r>
                        <a:rPr lang="fr-FR" sz="3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!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7ADFA251-0C43-144F-3CFA-F1D5C1EA64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80872" y="4282142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6929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79C-1E9F-0147-F4B6-92B842E12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2FF76E-2992-B8DF-28D2-F8BAA8F76F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064C37-46E0-7972-3373-A9BB072665D8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59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4ADCA-92C9-CB0B-5171-D43EA793C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0AF9D37-CE65-0707-20D0-609434E62699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2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54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C19BD-FD3E-CF23-C0C4-6286622D7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7FBBD9E6-72C3-A4B0-185C-0F552FE88291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Sommaire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cap="small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dirty="0">
              <a:solidFill>
                <a:schemeClr val="tx1"/>
              </a:solidFill>
              <a:latin typeface="Calibri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27095749"/>
                  </p:ext>
                </p:extLst>
              </p:nvPr>
            </p:nvGraphicFramePr>
            <p:xfrm>
              <a:off x="2381368" y="2290572"/>
              <a:ext cx="3048000" cy="1714500"/>
            </p:xfrm>
            <a:graphic>
              <a:graphicData uri="http://schemas.microsoft.com/office/powerpoint/2016/slidezoom">
                <pslz:sldZm>
                  <pslz:sldZmObj sldId="289" cId="914575646">
                    <pslz:zmPr id="{082072DE-2302-4190-8BC8-53DE70B1239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81368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Zoom de diapositive 10"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4474457"/>
                  </p:ext>
                </p:extLst>
              </p:nvPr>
            </p:nvGraphicFramePr>
            <p:xfrm>
              <a:off x="7599254" y="2290572"/>
              <a:ext cx="3048000" cy="1714500"/>
            </p:xfrm>
            <a:graphic>
              <a:graphicData uri="http://schemas.microsoft.com/office/powerpoint/2016/slidezoom">
                <pslz:sldZm>
                  <pslz:sldZmObj sldId="290" cId="136554696">
                    <pslz:zmPr id="{A8A12A92-C377-4DCB-B791-28B4B00CF580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Zoom de diapositive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99254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Zoom de diapositive 12"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4138486"/>
                  </p:ext>
                </p:extLst>
              </p:nvPr>
            </p:nvGraphicFramePr>
            <p:xfrm>
              <a:off x="2381368" y="4656582"/>
              <a:ext cx="3048000" cy="1714500"/>
            </p:xfrm>
            <a:graphic>
              <a:graphicData uri="http://schemas.microsoft.com/office/powerpoint/2016/slidezoom">
                <pslz:sldZm>
                  <pslz:sldZmObj sldId="291" cId="1922654366">
                    <pslz:zmPr id="{E5582C83-5B08-4968-96F2-7A3F6E1252B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Zoom de diapositive 12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81368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Zoom de diapositive 14"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1456769"/>
                  </p:ext>
                </p:extLst>
              </p:nvPr>
            </p:nvGraphicFramePr>
            <p:xfrm>
              <a:off x="7599254" y="4656582"/>
              <a:ext cx="3048000" cy="1714500"/>
            </p:xfrm>
            <a:graphic>
              <a:graphicData uri="http://schemas.microsoft.com/office/powerpoint/2016/slidezoom">
                <pslz:sldZm>
                  <pslz:sldZmObj sldId="305" cId="2113140284">
                    <pslz:zmPr id="{38D7BD4E-053E-4F73-8C31-5F91E63F370D}" returnToParent="0" transitionDur="100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Zoom de diapositive 14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99254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Zoom de diapositive 2">
                <a:extLst>
                  <a:ext uri="{FF2B5EF4-FFF2-40B4-BE49-F238E27FC236}">
                    <a16:creationId xmlns:a16="http://schemas.microsoft.com/office/drawing/2014/main" id="{7034A416-A1E5-5EAA-3119-63CE3C59743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351970046"/>
                  </p:ext>
                </p:extLst>
              </p:nvPr>
            </p:nvGraphicFramePr>
            <p:xfrm>
              <a:off x="5064300" y="288036"/>
              <a:ext cx="3048000" cy="1714500"/>
            </p:xfrm>
            <a:graphic>
              <a:graphicData uri="http://schemas.microsoft.com/office/powerpoint/2016/slidezoom">
                <pslz:sldZm>
                  <pslz:sldZmObj sldId="374" cId="859473364">
                    <pslz:zmPr id="{D788C19E-5241-458C-83BE-06DBAF495C20}" returnToParent="0" transitionDur="100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Zoom de diapositive 2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7034A416-A1E5-5EAA-3119-63CE3C59743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64300" y="288036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15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201065-B4DF-465E-C2CE-8D703CD98B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A3951B3-76DE-5580-1E78-BC698E2E4C0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F606FCA-2B46-7639-0745-766EA15702B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Irons</a:t>
            </a:r>
            <a:r>
              <a:rPr lang="fr-FR" sz="5400" b="1" dirty="0">
                <a:solidFill>
                  <a:srgbClr val="0070C0"/>
                </a:solidFill>
                <a:latin typeface="Calibri"/>
              </a:rPr>
              <a:t>-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5400" b="1" dirty="0">
                <a:solidFill>
                  <a:srgbClr val="0070C0"/>
                </a:solidFill>
                <a:latin typeface="Calibri"/>
              </a:rPr>
              <a:t> au cinéma demain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945BE11-0D46-BB12-0F61-AEAE65A6CAC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elles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5DF2BAA-8910-5BED-4587-FACAEA3B88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7261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2D42A7-7E8B-93A6-249C-11262AFE21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83434BF-B5C0-CFFD-2D58-5C898A0211F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DB43B93-1D8D-E180-6D4A-48B5B8F03E9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Irons</a:t>
            </a:r>
            <a:r>
              <a:rPr lang="fr-FR" sz="5400" b="1" dirty="0">
                <a:solidFill>
                  <a:srgbClr val="0070C0"/>
                </a:solidFill>
                <a:latin typeface="Calibri"/>
              </a:rPr>
              <a:t>-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5400" b="1" dirty="0">
                <a:solidFill>
                  <a:srgbClr val="0070C0"/>
                </a:solidFill>
                <a:latin typeface="Calibri"/>
              </a:rPr>
              <a:t> au cinéma demain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C28589B-14D6-7248-4477-1A4FA97DDDC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elles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54756B5-A60E-A9E1-C9DA-7A8211EB8B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7A6336E4-ABE2-2073-45EB-FDDF2D0CD1A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969354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F7C7A1-49FB-92B4-CB1B-054A5E4531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EF8D2C4-D85E-596A-018A-9881B0554B2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4CB1B14-08CF-2775-6208-2B8443C3A9E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Irons</a:t>
            </a:r>
            <a:r>
              <a:rPr lang="fr-FR" sz="5400" b="1" dirty="0">
                <a:solidFill>
                  <a:srgbClr val="0070C0"/>
                </a:solidFill>
                <a:latin typeface="Calibri"/>
              </a:rPr>
              <a:t>-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5400" b="1" dirty="0">
                <a:solidFill>
                  <a:srgbClr val="0070C0"/>
                </a:solidFill>
                <a:latin typeface="Calibri"/>
              </a:rPr>
              <a:t> au cinéma demain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D66988D-B7ED-7BB5-4575-E56C5EC724B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elles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26E2317-DEEB-E421-D79D-ECEE8E003F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F2471838-3E24-2551-7236-63B025124A6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E77B276F-6A6E-387E-290C-53F70EAA5A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7083441"/>
              </p:ext>
            </p:extLst>
          </p:nvPr>
        </p:nvGraphicFramePr>
        <p:xfrm>
          <a:off x="952499" y="4179547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6237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6303262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12648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37C918-D6CE-E9C8-A215-72A7B6E82D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C90F444-0A37-418D-785B-E85B71A2C0F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C84EA58-AC4F-C43C-C4C1-5DE253DA07A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Irons</a:t>
            </a:r>
            <a:r>
              <a:rPr lang="fr-FR" sz="5400" b="1" dirty="0">
                <a:solidFill>
                  <a:srgbClr val="0070C0"/>
                </a:solidFill>
                <a:latin typeface="Calibri"/>
              </a:rPr>
              <a:t>-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5400" b="1" dirty="0">
                <a:solidFill>
                  <a:srgbClr val="0070C0"/>
                </a:solidFill>
                <a:latin typeface="Calibri"/>
              </a:rPr>
              <a:t> au cinéma demain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50A1F72-7981-C799-65F6-2EC32884D73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elles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9FDD191-3718-12CB-750C-AB3CA1101F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F480700E-8817-5C46-84E0-559186249ED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39057DDD-60C7-C5BE-DF54-33C29E9179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958825"/>
              </p:ext>
            </p:extLst>
          </p:nvPr>
        </p:nvGraphicFramePr>
        <p:xfrm>
          <a:off x="952499" y="4179547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6237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6303262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26219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53B930-8EF3-5997-D651-CE0F03AEAB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C60DA75-18B5-1277-CB6B-AD2BC575631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2DE9498-4166-F4D5-6CA5-E51EB863684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Irons</a:t>
            </a:r>
            <a:r>
              <a:rPr lang="fr-FR" sz="5400" b="1" dirty="0">
                <a:solidFill>
                  <a:srgbClr val="0070C0"/>
                </a:solidFill>
                <a:latin typeface="Calibri"/>
              </a:rPr>
              <a:t>-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5400" b="1" dirty="0">
                <a:solidFill>
                  <a:srgbClr val="0070C0"/>
                </a:solidFill>
                <a:latin typeface="Calibri"/>
              </a:rPr>
              <a:t> au cinéma demain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7AC3FEA-5760-CD9F-897A-92B7DF4E19D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elles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62B485A-FE56-6A12-209B-EDEAAC3721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0B1CC6C8-39D1-4F2F-E85A-A282C473BB2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E27E5E65-587A-331B-C955-EF64546A30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656846"/>
              </p:ext>
            </p:extLst>
          </p:nvPr>
        </p:nvGraphicFramePr>
        <p:xfrm>
          <a:off x="952499" y="4179547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6237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6303262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81204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467A00-A1B2-432E-BA1F-C2F31298A8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18B5374-4C03-F160-FF27-E325F4B3CD4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9E9A10F-F027-7591-6F99-E90CACA5FBA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Irons</a:t>
            </a:r>
            <a:r>
              <a:rPr lang="fr-FR" sz="5400" b="1" dirty="0">
                <a:solidFill>
                  <a:srgbClr val="0070C0"/>
                </a:solidFill>
                <a:latin typeface="Calibri"/>
              </a:rPr>
              <a:t>-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5400" b="1" dirty="0">
                <a:solidFill>
                  <a:srgbClr val="0070C0"/>
                </a:solidFill>
                <a:latin typeface="Calibri"/>
              </a:rPr>
              <a:t> au cinéma demain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91899DD-4DCE-7DE4-036A-75CB687F976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elles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81A7C90-32B6-C248-C4A5-097B2DBA67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A63E2328-7EB5-31FB-8105-D3D86E89278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2BBE49C5-FC32-CDCD-9780-9E637A49AD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044391"/>
              </p:ext>
            </p:extLst>
          </p:nvPr>
        </p:nvGraphicFramePr>
        <p:xfrm>
          <a:off x="952499" y="4179547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6237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6303262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92846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29D567-4CBF-4FBD-093C-C56E69DBCF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0AE57C5-704E-681B-07C0-3439D7952E9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963568A-E0A8-3D72-6BAA-A7A3705B1F3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Irons</a:t>
            </a:r>
            <a:r>
              <a:rPr lang="fr-FR" sz="5400" b="1" dirty="0">
                <a:solidFill>
                  <a:srgbClr val="0070C0"/>
                </a:solidFill>
                <a:latin typeface="Calibri"/>
              </a:rPr>
              <a:t>-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5400" b="1" dirty="0">
                <a:solidFill>
                  <a:srgbClr val="0070C0"/>
                </a:solidFill>
                <a:latin typeface="Calibri"/>
              </a:rPr>
              <a:t> au cinéma demain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37F231E-A3FF-DAC5-7FEA-9D798B542AA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elles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5058604-5D0B-A4F5-1B33-00E9EEE889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850760B1-C67D-FB68-92CD-B2FADBBFAAB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50BC98F8-7B0F-7376-8D11-A604E816DB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374921"/>
              </p:ext>
            </p:extLst>
          </p:nvPr>
        </p:nvGraphicFramePr>
        <p:xfrm>
          <a:off x="952499" y="4179547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6237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6303262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21090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F05129-7474-A123-4C52-A90F029649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277F574-64F7-8AB3-C8E8-6AEA9F27455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EC0DC3B-2F64-8D10-4A8D-9ADEDA59E2E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Irons</a:t>
            </a:r>
            <a:r>
              <a:rPr lang="fr-FR" sz="5400" b="1" dirty="0">
                <a:solidFill>
                  <a:srgbClr val="0070C0"/>
                </a:solidFill>
                <a:latin typeface="Calibri"/>
              </a:rPr>
              <a:t>-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5400" b="1" dirty="0">
                <a:solidFill>
                  <a:srgbClr val="0070C0"/>
                </a:solidFill>
                <a:latin typeface="Calibri"/>
              </a:rPr>
              <a:t> au cinéma demain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02DE3AD-CC43-094D-1C28-6BF571659B3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elles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8AD5FBD-BD13-6FF9-1E0C-163F85A30A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8FE29844-D4C9-778C-6914-8564D240DB7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7D53E8A3-8FEC-DF3A-3C14-27BC8C86C85B}"/>
              </a:ext>
            </a:extLst>
          </p:cNvPr>
          <p:cNvSpPr txBox="1">
            <a:spLocks/>
          </p:cNvSpPr>
          <p:nvPr/>
        </p:nvSpPr>
        <p:spPr>
          <a:xfrm>
            <a:off x="2314813" y="290006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F6B97685-7633-5643-DD2C-26116D928F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839277"/>
              </p:ext>
            </p:extLst>
          </p:nvPr>
        </p:nvGraphicFramePr>
        <p:xfrm>
          <a:off x="952499" y="4179547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6237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6303262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Irons (aller,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77313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669FD8-8B33-6248-A2BE-E2A0B7ACD9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68C3FA8-7653-2E00-8FED-E5A91FA88B1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8A906AD-40A8-645B-69D6-3CE74A62710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Irons</a:t>
            </a:r>
            <a:r>
              <a:rPr lang="fr-FR" sz="5400" b="1" dirty="0">
                <a:solidFill>
                  <a:srgbClr val="0070C0"/>
                </a:solidFill>
                <a:latin typeface="Calibri"/>
              </a:rPr>
              <a:t>-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5400" b="1" dirty="0">
                <a:solidFill>
                  <a:srgbClr val="0070C0"/>
                </a:solidFill>
                <a:latin typeface="Calibri"/>
              </a:rPr>
              <a:t> au cinéma demain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593E863-7D34-1280-A647-D4DFCF6668B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elles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99B3771-90BA-6B12-E3BA-604DCB99F2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44CDEB39-ADCB-8C08-5533-370462F9062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DA8DF7C-9316-929C-6638-ABACCA44CE58}"/>
              </a:ext>
            </a:extLst>
          </p:cNvPr>
          <p:cNvSpPr txBox="1">
            <a:spLocks/>
          </p:cNvSpPr>
          <p:nvPr/>
        </p:nvSpPr>
        <p:spPr>
          <a:xfrm>
            <a:off x="2314813" y="290006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BBF1C312-5B34-4A2A-EEC9-A43B7964DF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651355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6237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6303262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Irons (aller,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64213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D70055-44BD-B083-4549-7913F462C6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DAD2F3A-9D89-82DD-16D8-9AFF0F26952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BC5A526-7ADF-BAAC-99C7-B844CA2B024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Irons</a:t>
            </a:r>
            <a:r>
              <a:rPr lang="fr-FR" sz="5400" b="1" dirty="0">
                <a:solidFill>
                  <a:srgbClr val="0070C0"/>
                </a:solidFill>
                <a:latin typeface="Calibri"/>
              </a:rPr>
              <a:t>-</a:t>
            </a: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5400" b="1" dirty="0">
                <a:solidFill>
                  <a:srgbClr val="0070C0"/>
                </a:solidFill>
                <a:latin typeface="Calibri"/>
              </a:rPr>
              <a:t> au cinéma demain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A2E4F3D-0404-6D7A-D061-E8479D5C2B2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elles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9827F26-2478-4913-60FF-CF11A0C704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AE3D29BA-7A09-53B3-546E-1DD3B91CC47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252CB5C2-AB49-8C98-35EE-8E11EE94A035}"/>
              </a:ext>
            </a:extLst>
          </p:cNvPr>
          <p:cNvSpPr txBox="1">
            <a:spLocks/>
          </p:cNvSpPr>
          <p:nvPr/>
        </p:nvSpPr>
        <p:spPr>
          <a:xfrm>
            <a:off x="2314813" y="290006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DE343582-479B-6EF8-F2A9-4BBB123B8CF9}"/>
              </a:ext>
            </a:extLst>
          </p:cNvPr>
          <p:cNvSpPr txBox="1">
            <a:spLocks/>
          </p:cNvSpPr>
          <p:nvPr/>
        </p:nvSpPr>
        <p:spPr>
          <a:xfrm>
            <a:off x="3819382" y="290006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80101DD3-EFBC-A477-3D76-CE796F2DCD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356119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6237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6303262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Irons (aller,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nous (2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1259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063286-DDE5-0710-C991-F161012F07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0F9A193-51EE-247E-1822-852C816843A5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Explications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94733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51E07C-2BAF-370F-62C5-1EDCD00D94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FE743B5-2A30-3EFF-5DC9-008C4BDB82D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D797F26-03FC-00C1-03BC-D5EBC9B92C3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Irons</a:t>
            </a:r>
            <a:r>
              <a:rPr lang="fr-FR" sz="5400" b="1" dirty="0">
                <a:solidFill>
                  <a:srgbClr val="0070C0"/>
                </a:solidFill>
                <a:latin typeface="Calibri"/>
              </a:rPr>
              <a:t>-</a:t>
            </a: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5400" b="1" dirty="0">
                <a:solidFill>
                  <a:srgbClr val="0070C0"/>
                </a:solidFill>
                <a:latin typeface="Calibri"/>
              </a:rPr>
              <a:t> au cinéma demain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9BAD084-916C-DCE5-1100-7B3E6F9619F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elles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C135F95-F6FD-903A-1FEC-AB2FA1698F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A81B9364-035A-61F4-497B-8CED62148B7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AD1CA84B-81AD-FBE1-1A17-93B1D82796A1}"/>
              </a:ext>
            </a:extLst>
          </p:cNvPr>
          <p:cNvSpPr txBox="1">
            <a:spLocks/>
          </p:cNvSpPr>
          <p:nvPr/>
        </p:nvSpPr>
        <p:spPr>
          <a:xfrm>
            <a:off x="2314813" y="290006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2A69EAEC-0C86-EF6E-4BB2-571539470D9B}"/>
              </a:ext>
            </a:extLst>
          </p:cNvPr>
          <p:cNvSpPr txBox="1">
            <a:spLocks/>
          </p:cNvSpPr>
          <p:nvPr/>
        </p:nvSpPr>
        <p:spPr>
          <a:xfrm>
            <a:off x="3819382" y="290006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DF3985B4-0F15-08D7-78D6-CF743D197D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616795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6237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6303262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Irons (aller,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nous (2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2" name="Graphique 11" descr="Badge à suivre avec un remplissage uni">
            <a:extLst>
              <a:ext uri="{FF2B5EF4-FFF2-40B4-BE49-F238E27FC236}">
                <a16:creationId xmlns:a16="http://schemas.microsoft.com/office/drawing/2014/main" id="{130E1884-1351-7FDB-3D81-0A431DC5BA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96178" y="429202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7696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2B2DA4-CA3F-A49D-B151-2DA61952EB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A21EB88-9258-70DD-7F13-5B85EB30529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59244BC-5280-C9D7-B948-5F0286944E5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Irons</a:t>
            </a:r>
            <a:r>
              <a:rPr lang="fr-FR" sz="5400" b="1" dirty="0">
                <a:solidFill>
                  <a:srgbClr val="0070C0"/>
                </a:solidFill>
                <a:latin typeface="Calibri"/>
              </a:rPr>
              <a:t>-</a:t>
            </a: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5400" b="1" dirty="0">
                <a:solidFill>
                  <a:srgbClr val="0070C0"/>
                </a:solidFill>
                <a:latin typeface="Calibri"/>
              </a:rPr>
              <a:t> au cinéma demain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2493A02-F0F3-B51D-2EF1-14B9079FA74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elles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BE8B406-8680-7BA4-47F4-596903766A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6959D0FB-1002-5B93-3148-E7CF3771F66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A015506C-0F9E-36F5-44B6-8B8BAAC8202F}"/>
              </a:ext>
            </a:extLst>
          </p:cNvPr>
          <p:cNvSpPr txBox="1">
            <a:spLocks/>
          </p:cNvSpPr>
          <p:nvPr/>
        </p:nvSpPr>
        <p:spPr>
          <a:xfrm>
            <a:off x="2314813" y="290006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68D90698-6AC9-EFD0-4743-676288ED7306}"/>
              </a:ext>
            </a:extLst>
          </p:cNvPr>
          <p:cNvSpPr txBox="1">
            <a:spLocks/>
          </p:cNvSpPr>
          <p:nvPr/>
        </p:nvSpPr>
        <p:spPr>
          <a:xfrm>
            <a:off x="3819382" y="290006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30C1160C-5299-A7D3-F58C-B790DAB77A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986192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6237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6303262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Irons (aller,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nous (2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Iront</a:t>
                      </a:r>
                      <a:r>
                        <a:rPr lang="fr-FR" sz="3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elles</a:t>
                      </a:r>
                      <a:r>
                        <a:rPr lang="fr-FR" sz="3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au cinéma demain ?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2" name="Graphique 11" descr="Badge à suivre avec un remplissage uni">
            <a:extLst>
              <a:ext uri="{FF2B5EF4-FFF2-40B4-BE49-F238E27FC236}">
                <a16:creationId xmlns:a16="http://schemas.microsoft.com/office/drawing/2014/main" id="{EFDAC5F2-BDC7-61CF-4332-8AC05FB98A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96178" y="429202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8959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02D4F-B6B4-21D6-6526-8FF5E0020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262DDA-662F-6876-A489-2B6AFB77759F}"/>
              </a:ext>
            </a:extLst>
          </p:cNvPr>
          <p:cNvSpPr txBox="1">
            <a:spLocks/>
          </p:cNvSpPr>
          <p:nvPr/>
        </p:nvSpPr>
        <p:spPr>
          <a:xfrm>
            <a:off x="1277208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079EA-FFA6-2D99-152F-D2283967471B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3367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B5CFA-C921-148F-B19A-629E90B04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EEC2FC7-D92E-F5B4-C5DD-2486C53A4717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3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6543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3C8040-EDB7-394C-3711-571D4BFEE3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33C2C1F-36FA-2F3A-F382-BE5B2D4BE9A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F4A1034-35BC-F107-AC7E-3A7F2FD6BCC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enfants de mon ami</a:t>
            </a:r>
            <a:r>
              <a:rPr lang="fr-FR" sz="4000" b="1" dirty="0">
                <a:solidFill>
                  <a:srgbClr val="0070C0"/>
                </a:solidFill>
                <a:latin typeface="Calibri"/>
              </a:rPr>
              <a:t> n’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aimaient</a:t>
            </a:r>
            <a:r>
              <a:rPr lang="fr-FR" sz="4000" b="1" dirty="0">
                <a:solidFill>
                  <a:srgbClr val="0070C0"/>
                </a:solidFill>
                <a:latin typeface="Calibri"/>
              </a:rPr>
              <a:t> pas la neige.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2799038-CFF4-2078-569F-103B0DC05DC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28310F2-306F-E67F-A9ED-F8ADA97595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7200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5397EF-399D-8691-2BDE-36664FFBB2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18A319-EAF1-847C-567E-B65ACA9093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6BAE380-A0B8-8B12-9255-943C4FA490D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enfants de mon ami</a:t>
            </a:r>
            <a:r>
              <a:rPr lang="fr-FR" sz="4000" b="1" dirty="0">
                <a:solidFill>
                  <a:srgbClr val="0070C0"/>
                </a:solidFill>
                <a:latin typeface="Calibri"/>
              </a:rPr>
              <a:t> n’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aimaient</a:t>
            </a:r>
            <a:r>
              <a:rPr lang="fr-FR" sz="4000" b="1" dirty="0">
                <a:solidFill>
                  <a:srgbClr val="0070C0"/>
                </a:solidFill>
                <a:latin typeface="Calibri"/>
              </a:rPr>
              <a:t> pas la neige.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A2AEEC6-44ED-9427-6400-1F390B7F310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5EF9E0A-E24D-8706-E545-F85D8045EB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F1B069A2-8427-14EB-2D6E-BAA59AB66D9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59286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C3A756-BCA3-FA89-85C7-D07774511E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DD08CE1-BCD7-5A7B-5BDD-8CD915958A9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33C59B3-CFD6-C56A-8CC5-84BBDE91836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enfants de mon ami</a:t>
            </a:r>
            <a:r>
              <a:rPr lang="fr-FR" sz="4000" b="1" dirty="0">
                <a:solidFill>
                  <a:srgbClr val="0070C0"/>
                </a:solidFill>
                <a:latin typeface="Calibri"/>
              </a:rPr>
              <a:t> n’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aimaient</a:t>
            </a:r>
            <a:r>
              <a:rPr lang="fr-FR" sz="4000" b="1" dirty="0">
                <a:solidFill>
                  <a:srgbClr val="0070C0"/>
                </a:solidFill>
                <a:latin typeface="Calibri"/>
              </a:rPr>
              <a:t> pas la neige.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C0E115D-11CF-D3D0-4585-29E1691E3B1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D434421-7D72-C627-334D-280C34DB29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B3644A60-F6CF-CC7C-6CFE-27F57302EF8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39D211E2-4438-B063-E165-5E2F10A314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586360"/>
              </p:ext>
            </p:extLst>
          </p:nvPr>
        </p:nvGraphicFramePr>
        <p:xfrm>
          <a:off x="952499" y="4179547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998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377951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543046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BA2A66-A658-53A2-6DFA-F62ADA9141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5FABB65-1E53-D923-1FD2-6685A199256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1D33403-04EF-2979-258C-0B03552BEBA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enfants de mon ami</a:t>
            </a:r>
            <a:r>
              <a:rPr lang="fr-FR" sz="4000" b="1" dirty="0">
                <a:solidFill>
                  <a:srgbClr val="0070C0"/>
                </a:solidFill>
                <a:latin typeface="Calibri"/>
              </a:rPr>
              <a:t> n’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aimaient</a:t>
            </a:r>
            <a:r>
              <a:rPr lang="fr-FR" sz="4000" b="1" dirty="0">
                <a:solidFill>
                  <a:srgbClr val="0070C0"/>
                </a:solidFill>
                <a:latin typeface="Calibri"/>
              </a:rPr>
              <a:t> pas la neige.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3E3A7BA-5852-CB6F-24F5-43EDE5CD67B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98B862C-8235-83AE-3C01-6BA0340375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92376689-B6AD-ED67-3436-9D6AC313551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F50F702A-84BE-A734-7F60-BE50BFB620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692406"/>
              </p:ext>
            </p:extLst>
          </p:nvPr>
        </p:nvGraphicFramePr>
        <p:xfrm>
          <a:off x="952499" y="4179547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998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377951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458120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1E1EF0-C15A-2162-C7B1-C683E0F7D4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475EB13-3EAE-4B3B-0FDD-7ABF5132ABD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CC507F5-3AF4-5936-C1A7-811926ECA9E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enfants de mon ami</a:t>
            </a:r>
            <a:r>
              <a:rPr lang="fr-FR" sz="4000" b="1" dirty="0">
                <a:solidFill>
                  <a:srgbClr val="0070C0"/>
                </a:solidFill>
                <a:latin typeface="Calibri"/>
              </a:rPr>
              <a:t> n’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aimaient</a:t>
            </a:r>
            <a:r>
              <a:rPr lang="fr-FR" sz="4000" b="1" dirty="0">
                <a:solidFill>
                  <a:srgbClr val="0070C0"/>
                </a:solidFill>
                <a:latin typeface="Calibri"/>
              </a:rPr>
              <a:t> pas la neige.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92517A5-F25F-89C8-BD8F-C177CD020B2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B58F09A-5C30-8B38-65FF-D2BD215EAD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2FB2F744-4B9D-500F-10AD-8E8DA55A445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55D51D13-FC81-7C22-57E8-0992FB3420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659613"/>
              </p:ext>
            </p:extLst>
          </p:nvPr>
        </p:nvGraphicFramePr>
        <p:xfrm>
          <a:off x="952499" y="4179547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998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377951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38374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91E28F-3139-B97E-B0CE-40A54664C9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4A27B5E-BA61-0F61-47FA-0DDF6CCE25A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612F042-F2D9-ADD5-1CFC-A4C65FC5580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enfants de mon ami</a:t>
            </a:r>
            <a:r>
              <a:rPr lang="fr-FR" sz="4000" b="1" dirty="0">
                <a:solidFill>
                  <a:srgbClr val="0070C0"/>
                </a:solidFill>
                <a:latin typeface="Calibri"/>
              </a:rPr>
              <a:t> n’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aimaient</a:t>
            </a:r>
            <a:r>
              <a:rPr lang="fr-FR" sz="4000" b="1" dirty="0">
                <a:solidFill>
                  <a:srgbClr val="0070C0"/>
                </a:solidFill>
                <a:latin typeface="Calibri"/>
              </a:rPr>
              <a:t> pas la neige.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2E4E0ED-7DA5-A559-B552-EA66F7B8913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DE69CE4-960B-685C-629D-C102EBED0A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89940C15-1768-D916-4315-55CB1DB1900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21E581C1-2239-C3D8-7B70-B8DD8019A5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556821"/>
              </p:ext>
            </p:extLst>
          </p:nvPr>
        </p:nvGraphicFramePr>
        <p:xfrm>
          <a:off x="952499" y="4179547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998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377951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négative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4973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AF046-4890-3BB1-4A94-39F88B1BF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A18613B9-D60D-4409-0235-5F674F6CDE2C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Explications</a:t>
            </a:r>
            <a:r>
              <a:rPr lang="fr-FR" sz="2400" b="1" dirty="0">
                <a:solidFill>
                  <a:schemeClr val="tx1"/>
                </a:solidFill>
                <a:latin typeface="Calibri"/>
              </a:rPr>
              <a:t>			    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Période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 recopie</a:t>
            </a:r>
            <a:r>
              <a:rPr kumimoji="0" lang="fr-FR" sz="24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la phrase, puis…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Type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si la phrase est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déclarative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interrogative</a:t>
            </a:r>
            <a:r>
              <a:rPr lang="fr-FR" sz="2400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ou</a:t>
            </a:r>
            <a:r>
              <a:rPr lang="fr-FR" sz="2400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impérative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b)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Forme de phrase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</a:t>
            </a:r>
            <a:r>
              <a:rPr lang="fr-FR" sz="2400" u="sng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Si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la phrase est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négative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ou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exclamative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je l’indique.</a:t>
            </a:r>
            <a:endParaRPr lang="fr-FR" sz="2400" dirty="0">
              <a:solidFill>
                <a:schemeClr val="tx1"/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Verbe conjugué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verbe conjugué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j’indique son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infinitif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et son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groupe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d)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 conjugué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(attention aux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phrases impératives), </a:t>
            </a:r>
            <a:b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</a:b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j’indique de quelle </a:t>
            </a:r>
            <a:r>
              <a:rPr kumimoji="0" lang="fr-FR" sz="24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personne de conjugaison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il s’agit.</a:t>
            </a:r>
          </a:p>
          <a:p>
            <a:pPr lvl="0" algn="l">
              <a:defRPr/>
            </a:pPr>
            <a:endParaRPr lang="fr-FR" sz="2400" baseline="0" dirty="0">
              <a:solidFill>
                <a:schemeClr val="tx1"/>
              </a:solidFill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   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</a:t>
            </a:r>
            <a:r>
              <a:rPr kumimoji="0" lang="fr-FR" sz="2400" b="1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Changement de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transforme la phrase en utilisant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le sujet proposé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Graphique 3" descr="Badge à suivre avec un remplissage uni">
            <a:extLst>
              <a:ext uri="{FF2B5EF4-FFF2-40B4-BE49-F238E27FC236}">
                <a16:creationId xmlns:a16="http://schemas.microsoft.com/office/drawing/2014/main" id="{A279B8D2-6E0D-1710-8FCC-9CCC179A5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00" y="5822823"/>
            <a:ext cx="371475" cy="371475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Zoom de diapositive 7"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5515487"/>
                  </p:ext>
                </p:extLst>
              </p:nvPr>
            </p:nvGraphicFramePr>
            <p:xfrm>
              <a:off x="10046970" y="5611648"/>
              <a:ext cx="1695186" cy="953542"/>
            </p:xfrm>
            <a:graphic>
              <a:graphicData uri="http://schemas.microsoft.com/office/powerpoint/2016/slidezoom">
                <pslz:sldZm>
                  <pslz:sldZmObj sldId="257" cId="2990151595">
                    <pslz:zmPr id="{3E721E99-97D3-4014-9A14-1BB3F85E0E2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5186" cy="953542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Zoom de diapositive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46970" y="5611648"/>
                <a:ext cx="1695186" cy="95354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6884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245CA1-BB8D-796A-9BEE-023F4C6A32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51DAA37-B189-2452-B1C7-40F9B3ED5DB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1720BFC-F33F-8E31-F39E-1397ED6921D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enfants de mon ami</a:t>
            </a:r>
            <a:r>
              <a:rPr lang="fr-FR" sz="4000" b="1" dirty="0">
                <a:solidFill>
                  <a:srgbClr val="0070C0"/>
                </a:solidFill>
                <a:latin typeface="Calibri"/>
              </a:rPr>
              <a:t> n’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aimaient</a:t>
            </a:r>
            <a:r>
              <a:rPr lang="fr-FR" sz="4000" b="1" dirty="0">
                <a:solidFill>
                  <a:srgbClr val="0070C0"/>
                </a:solidFill>
                <a:latin typeface="Calibri"/>
              </a:rPr>
              <a:t> pas la neige.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A4D0CA5-E699-4637-2153-812E8B8D3B7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5252859-6503-A8C6-4B4A-51668713A7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8E8AF300-8466-99E2-AE14-3F32B343F13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0AA06A27-3776-E270-EF7D-A7F83A1F11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421951"/>
              </p:ext>
            </p:extLst>
          </p:nvPr>
        </p:nvGraphicFramePr>
        <p:xfrm>
          <a:off x="952499" y="4179547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998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377951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38718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F2F797-B437-A900-9357-5BA2A39BB2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D981458-2233-4442-C406-D1DE851ACC4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0C8CEC4-E80D-3F6C-BC14-F6A58D776C7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enfants de mon ami</a:t>
            </a:r>
            <a:r>
              <a:rPr lang="fr-FR" sz="4000" b="1" dirty="0">
                <a:solidFill>
                  <a:srgbClr val="0070C0"/>
                </a:solidFill>
                <a:latin typeface="Calibri"/>
              </a:rPr>
              <a:t> n’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aimaient</a:t>
            </a:r>
            <a:r>
              <a:rPr lang="fr-FR" sz="4000" b="1" dirty="0">
                <a:solidFill>
                  <a:srgbClr val="0070C0"/>
                </a:solidFill>
                <a:latin typeface="Calibri"/>
              </a:rPr>
              <a:t> pas la neige.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E748670-A1CF-60FC-F683-978B9A4D06D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D9E0B92-108C-4FE4-4A89-1E67ECF2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D0245913-14C0-299E-FD6D-652048D4BA8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71789A70-86DD-BBE1-9A8A-9BBE863618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210665"/>
              </p:ext>
            </p:extLst>
          </p:nvPr>
        </p:nvGraphicFramePr>
        <p:xfrm>
          <a:off x="952499" y="4179547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998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377951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aimaient (aimer,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239CAA83-A1E3-B5FD-E1DA-661835402358}"/>
              </a:ext>
            </a:extLst>
          </p:cNvPr>
          <p:cNvSpPr txBox="1">
            <a:spLocks/>
          </p:cNvSpPr>
          <p:nvPr/>
        </p:nvSpPr>
        <p:spPr>
          <a:xfrm>
            <a:off x="7346157" y="270001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2460675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A4894E-1D39-59E0-9008-41E6EB89E3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5218B57-A91C-72F5-F149-265C1408D75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795F47A-90B3-6629-3099-BF9FD016A20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enfants de mon ami</a:t>
            </a:r>
            <a:r>
              <a:rPr lang="fr-FR" sz="4000" b="1" dirty="0">
                <a:solidFill>
                  <a:srgbClr val="0070C0"/>
                </a:solidFill>
                <a:latin typeface="Calibri"/>
              </a:rPr>
              <a:t> n’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aimaient</a:t>
            </a:r>
            <a:r>
              <a:rPr lang="fr-FR" sz="4000" b="1" dirty="0">
                <a:solidFill>
                  <a:srgbClr val="0070C0"/>
                </a:solidFill>
                <a:latin typeface="Calibri"/>
              </a:rPr>
              <a:t> pas la neige.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FBF5D97-F0BF-D0D4-7913-A075EFF5C11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EC9175B-608C-34C0-0544-63B703078C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5BDDE062-84FF-5575-D61D-47765B7F6AC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ED7BA772-3FBC-8A58-74CA-771EE5265C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787881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998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377951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aimaient (aimer,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200A7C03-CDC1-490B-8BE9-8AC53BF14408}"/>
              </a:ext>
            </a:extLst>
          </p:cNvPr>
          <p:cNvSpPr txBox="1">
            <a:spLocks/>
          </p:cNvSpPr>
          <p:nvPr/>
        </p:nvSpPr>
        <p:spPr>
          <a:xfrm>
            <a:off x="7346157" y="270001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2246688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19C045-565A-F713-76B3-87BE24BB53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35EAEFF-5DAF-AE7F-3205-592B38E9D7D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FB5CA7E-4B49-8CFD-352F-5DCF563454A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enfants de mon ami</a:t>
            </a:r>
            <a:r>
              <a:rPr lang="fr-FR" sz="4000" b="1" dirty="0">
                <a:solidFill>
                  <a:srgbClr val="0070C0"/>
                </a:solidFill>
                <a:latin typeface="Calibri"/>
              </a:rPr>
              <a:t> n’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aimaient</a:t>
            </a:r>
            <a:r>
              <a:rPr lang="fr-FR" sz="4000" b="1" dirty="0">
                <a:solidFill>
                  <a:srgbClr val="0070C0"/>
                </a:solidFill>
                <a:latin typeface="Calibri"/>
              </a:rPr>
              <a:t> pas la neige.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6878B48-3A47-998F-4570-9EFF245F57E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FC3E0D3-BF82-BA84-F4D3-10107BD2DA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AE549372-B4B7-AB42-3EC5-425DBB0D902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221A3A38-C00D-4E2A-6CC7-06A2F61FB1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513074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998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377951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aimaient (aimer,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Les enfants de mon ami (3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E14D0C1A-2BFD-1AF0-41D6-428D43C3E31F}"/>
              </a:ext>
            </a:extLst>
          </p:cNvPr>
          <p:cNvSpPr txBox="1">
            <a:spLocks/>
          </p:cNvSpPr>
          <p:nvPr/>
        </p:nvSpPr>
        <p:spPr>
          <a:xfrm>
            <a:off x="7346157" y="270001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D4ED0EFC-E15F-DD86-DB8B-88808130D0F2}"/>
              </a:ext>
            </a:extLst>
          </p:cNvPr>
          <p:cNvSpPr txBox="1">
            <a:spLocks/>
          </p:cNvSpPr>
          <p:nvPr/>
        </p:nvSpPr>
        <p:spPr>
          <a:xfrm>
            <a:off x="3449241" y="270001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930954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E16652-2C0B-88E0-D06B-A757165AB7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23E8E91-0313-AA26-B982-58633EF005A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8FCB5FA-420F-E3D6-4503-531C3C784D2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enfants de mon ami</a:t>
            </a:r>
            <a:r>
              <a:rPr lang="fr-FR" sz="4000" b="1" dirty="0">
                <a:solidFill>
                  <a:srgbClr val="0070C0"/>
                </a:solidFill>
                <a:latin typeface="Calibri"/>
              </a:rPr>
              <a:t> n’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aimaient</a:t>
            </a:r>
            <a:r>
              <a:rPr lang="fr-FR" sz="4000" b="1" dirty="0">
                <a:solidFill>
                  <a:srgbClr val="0070C0"/>
                </a:solidFill>
                <a:latin typeface="Calibri"/>
              </a:rPr>
              <a:t> pas la neige.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69BDFC4-F5CE-2258-C335-508BED2AA7F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tu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109124E-8C3A-7684-5BAB-F2946F1837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AC8EDF5A-D79C-F8B1-2868-299F9512D34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CDD4085D-1377-6D0E-C3BA-5BF392447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553621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998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377951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aimaient (aimer,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Les enfants de mon ami (3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482EFBFE-EA2E-016E-F8E0-60B878A8991A}"/>
              </a:ext>
            </a:extLst>
          </p:cNvPr>
          <p:cNvSpPr txBox="1">
            <a:spLocks/>
          </p:cNvSpPr>
          <p:nvPr/>
        </p:nvSpPr>
        <p:spPr>
          <a:xfrm>
            <a:off x="7346157" y="270001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C0DCD724-BCD0-9AFD-A5CC-F9A8C03ED476}"/>
              </a:ext>
            </a:extLst>
          </p:cNvPr>
          <p:cNvSpPr txBox="1">
            <a:spLocks/>
          </p:cNvSpPr>
          <p:nvPr/>
        </p:nvSpPr>
        <p:spPr>
          <a:xfrm>
            <a:off x="3449241" y="270001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0" name="Graphique 9" descr="Badge à suivre avec un remplissage uni">
            <a:extLst>
              <a:ext uri="{FF2B5EF4-FFF2-40B4-BE49-F238E27FC236}">
                <a16:creationId xmlns:a16="http://schemas.microsoft.com/office/drawing/2014/main" id="{2D73224F-9371-B224-EBCA-4C5597EFA5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10778" y="429202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53820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3547F7-1F89-A18A-7355-1C1B854C4C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FE8BCA0-30DF-F245-916C-3521F01E391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1B3CE23-C2E1-0628-9F88-98AB9A5795D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enfants de mon ami</a:t>
            </a:r>
            <a:r>
              <a:rPr lang="fr-FR" sz="4000" b="1" dirty="0">
                <a:solidFill>
                  <a:srgbClr val="0070C0"/>
                </a:solidFill>
                <a:latin typeface="Calibri"/>
              </a:rPr>
              <a:t> n’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aimaient</a:t>
            </a:r>
            <a:r>
              <a:rPr lang="fr-FR" sz="4000" b="1" dirty="0">
                <a:solidFill>
                  <a:srgbClr val="0070C0"/>
                </a:solidFill>
                <a:latin typeface="Calibri"/>
              </a:rPr>
              <a:t> pas la neige.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6B8C311-D61E-1F95-E7FD-810C3A222A2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tu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497905F-DE3A-BD5C-7466-5A8E9CE265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0413F01F-DA9C-A18B-9BE5-8DD87534428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0A11A3C2-7F4A-93F0-CFDC-4571975225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422132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998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377951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c) aimaient (aimer,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d) Les enfants de mon ami (3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Tu</a:t>
                      </a:r>
                      <a:r>
                        <a:rPr lang="fr-FR" sz="3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n’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aimais</a:t>
                      </a:r>
                      <a:r>
                        <a:rPr lang="fr-FR" sz="3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pas la neige.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ED799E4C-69B6-C619-1881-10F7BA126BA3}"/>
              </a:ext>
            </a:extLst>
          </p:cNvPr>
          <p:cNvSpPr txBox="1">
            <a:spLocks/>
          </p:cNvSpPr>
          <p:nvPr/>
        </p:nvSpPr>
        <p:spPr>
          <a:xfrm>
            <a:off x="7346157" y="270001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2075E241-50BE-F5C9-0745-138AE8EBE422}"/>
              </a:ext>
            </a:extLst>
          </p:cNvPr>
          <p:cNvSpPr txBox="1">
            <a:spLocks/>
          </p:cNvSpPr>
          <p:nvPr/>
        </p:nvSpPr>
        <p:spPr>
          <a:xfrm>
            <a:off x="3449241" y="270001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0" name="Graphique 9" descr="Badge à suivre avec un remplissage uni">
            <a:extLst>
              <a:ext uri="{FF2B5EF4-FFF2-40B4-BE49-F238E27FC236}">
                <a16:creationId xmlns:a16="http://schemas.microsoft.com/office/drawing/2014/main" id="{5C23FEA6-629E-B5AF-1EC3-84596C27AA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10778" y="429202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02564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D671B-EC34-CADF-6016-3C114F130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7D4B3A-7411-A4D5-5D49-F7E605FA9A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EE569D-40F8-8140-A8A9-D17563DDFC56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9589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B355E-CC12-650B-EBE6-1F9586983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9B3B9F-9453-8BE4-50DF-025101D1A8A5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4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1402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D9685D-24C3-C698-74A5-BE2703EA3C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586B496-91BA-4046-2B2B-52BFB4BE14E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00E955C-58A1-E882-E7F5-15871A71C25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Pose le verre sur l’évier.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C83661E-C823-6177-08F4-B28B31CA6F2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(1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è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r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6F8FBCF-FECA-850A-0A25-542AC890CA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15777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A24A4A-B27D-25A3-2647-0FABE4490F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851F4FC-1DC0-AF39-BB03-3BB7943BBC4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2F40E46-C75E-6113-D664-C25176943C4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Pose le verre sur l’évier.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662C5B9-4178-7474-1965-BC6278F6A16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(1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è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r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61B534C-A09C-3951-9816-DC852DF715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E420F919-30AF-6D46-510E-C52863ED119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06401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E5938-0E73-2310-578C-4A80E78C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BCC224F-E846-E91D-276B-974C1EE1BBEC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1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5756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7BFA0A-35AD-FA65-B9DA-118304472A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366CD2B-DF7E-B537-27BC-0BDC6F12FB9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9533F41-3B22-FDDD-A353-9351D7EC0FD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Pose le verre sur l’évier.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84C6C7F-B217-446A-B569-342A91B131C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(1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è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r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44170D9-DEA6-53A1-AC59-D20B2D18C9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E2418D9E-FADA-E6E2-B84D-8C1A29DE2D4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481CD197-BAF2-1431-AA5E-86BAB02A27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727531"/>
              </p:ext>
            </p:extLst>
          </p:nvPr>
        </p:nvGraphicFramePr>
        <p:xfrm>
          <a:off x="952499" y="4179547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168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614781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961491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187B24-638C-DE8A-0E0E-6929F8B824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91C22D8-BB50-CE56-A649-7A78B84C23B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4DD0D7A-121F-8C4D-6BC6-26CE7CE12AE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Pose le verre sur l’évier.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5FAE86F-0AE3-F290-CBE8-A16CE71B36A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(1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è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r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EB83E39-D42D-563A-C5F6-BD5AD20A0C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1445AF5A-8414-A6EC-CD17-C1332BFA5C0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165C9F73-701A-9C47-8320-60EAB16A52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206708"/>
              </p:ext>
            </p:extLst>
          </p:nvPr>
        </p:nvGraphicFramePr>
        <p:xfrm>
          <a:off x="952499" y="4179547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168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614781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08748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567BA4-78C5-1764-0C91-E48FC9B07A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43EBBCB-CBD7-CA08-E223-03688435E49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25A429B-183C-89A8-3AB0-F9DE5297769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Pose le verre sur l’évier.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88CB1DE-E49D-E62A-D019-EB06954EB47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(1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è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r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95B47B1-0A58-819A-140E-A2D0E3BC17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BC3737F0-90DB-28C4-477D-3259342A9D8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EE595783-F11C-46A5-3051-2A8E4DA87C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288350"/>
              </p:ext>
            </p:extLst>
          </p:nvPr>
        </p:nvGraphicFramePr>
        <p:xfrm>
          <a:off x="952499" y="4179547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168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614781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636447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496D66-A8E9-101D-F643-BB3F09289D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CCC131-C86D-FC8D-CC29-3B82DE78648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A51AA84-27A9-DFDB-440B-D1C5C5B6279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Pose le verre sur l’évier.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6EBC538-7AA6-4A65-73FE-468B0CB4080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(1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è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r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04666A9-7714-7B83-8A8C-6C0A311176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E169721B-639C-0AE4-FDA1-7F81E4D8681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43814D60-81D1-6235-1557-8D5F0B434A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096674"/>
              </p:ext>
            </p:extLst>
          </p:nvPr>
        </p:nvGraphicFramePr>
        <p:xfrm>
          <a:off x="952499" y="4179547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168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614781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778503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7AD787-5952-33F7-0062-56FEABA12B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BDC9D91-250C-C300-0B58-D243F4E0AB0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841DBBD-8CAF-760E-AC30-8BC07D77AAE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Pose le verre sur l’évier.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685F781-C276-35B9-38AA-6FD067AD3BB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(1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è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r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DDB767C-EE80-6715-C742-35894C7812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C91E42EB-BA49-A716-A26F-B6632B4DAE1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1CBA0EE2-03A6-BA8A-6209-7C076A7E92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599920"/>
              </p:ext>
            </p:extLst>
          </p:nvPr>
        </p:nvGraphicFramePr>
        <p:xfrm>
          <a:off x="952499" y="4179547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168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614781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460008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2246AA-027F-E256-FF3E-8E990E6833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A47B2B4-F583-0FE4-C15E-711BA970D2F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61F4D27-470F-5804-51EE-13885D2219B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Pose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le verre sur l’évier.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FA530A2-156C-AB3D-7F76-3C1C295F188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(1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è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r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368B59E-9554-BDE4-B68B-7E6153AF9B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AD823A99-0EF9-9CEB-9E33-F97D69A5584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A978CEC3-23E0-3634-D988-1DA378CBD1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6993809"/>
              </p:ext>
            </p:extLst>
          </p:nvPr>
        </p:nvGraphicFramePr>
        <p:xfrm>
          <a:off x="952499" y="4179547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168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614781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Pose (poser,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4C7724E6-B856-A391-DB4B-5068DDB0B8DD}"/>
              </a:ext>
            </a:extLst>
          </p:cNvPr>
          <p:cNvSpPr txBox="1">
            <a:spLocks/>
          </p:cNvSpPr>
          <p:nvPr/>
        </p:nvSpPr>
        <p:spPr>
          <a:xfrm>
            <a:off x="3063717" y="294104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6222862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CD6807-ED97-5840-EAC1-A4177B60FF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32F2663-7D64-11D9-4B46-3D483DEB85E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95569E6-7930-23FE-8BA8-FCB98B577A3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Pose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le verre sur l’évier.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63C5062-1854-C81A-E9B9-0855935D71D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(1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è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r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184D7A1-F8B6-CDC7-F528-ED0AFC08CC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C944A9C3-1F36-9477-A8B9-893E41E33D8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6D38BB58-2E3F-66DF-77DA-C3907FBFC1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776272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168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614781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Pose (poser,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76C29F50-5AC3-3430-98A4-8FFD7C8A4ACA}"/>
              </a:ext>
            </a:extLst>
          </p:cNvPr>
          <p:cNvSpPr txBox="1">
            <a:spLocks/>
          </p:cNvSpPr>
          <p:nvPr/>
        </p:nvSpPr>
        <p:spPr>
          <a:xfrm>
            <a:off x="3063717" y="294104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7664049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37818A-5501-8F70-C381-5845B35A83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DF2E490-A393-D813-D28B-05F713E035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8FC0277-CCA6-93E1-6AC0-6E83572CDE5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Pose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le verre sur l’évier.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E1501DA-A238-1EBB-9E5B-27943AF88B0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(1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è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r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8C9E5A5-FF5A-66AC-B569-DB490E4AC4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ECD051D5-745E-73D4-D8D4-BA43285E84E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1CA9E003-214E-4E66-1471-E841EAFFE4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551465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168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614781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Pose (poser,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(2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22DE2D48-2BEE-399B-7E30-12D5C00516AE}"/>
              </a:ext>
            </a:extLst>
          </p:cNvPr>
          <p:cNvSpPr txBox="1">
            <a:spLocks/>
          </p:cNvSpPr>
          <p:nvPr/>
        </p:nvSpPr>
        <p:spPr>
          <a:xfrm>
            <a:off x="3063717" y="294104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7245441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5BD3A0-0215-DE5F-8C68-ADF9D7E65A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76184D1-E6FC-043F-99DF-DA10CB5DF14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3601E8A-F149-9AA2-B6DF-1F1A5C8D7E2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Pose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le verre sur l’évier.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D994E53-9293-2277-5DAF-B20D35A3D8A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(1</a:t>
            </a:r>
            <a:r>
              <a:rPr kumimoji="0" lang="fr-FR" sz="2400" b="1" i="1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è</a:t>
            </a:r>
            <a:r>
              <a:rPr lang="fr-FR" sz="2400" b="1" i="1" baseline="30000" dirty="0">
                <a:solidFill>
                  <a:srgbClr val="FF0000"/>
                </a:solidFill>
                <a:latin typeface="Calibri"/>
              </a:rPr>
              <a:t>r</a:t>
            </a:r>
            <a:r>
              <a:rPr kumimoji="0" lang="fr-FR" sz="2400" b="1" i="1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5E017B7-9B70-9B04-2F01-56C2BACB98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15F95CC4-8B09-E6E1-19DE-E46F02DF30F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5E50C4A0-50FE-DC4F-8132-47F393B438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021263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168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614781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Pose (poser,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(2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531A11AC-93D5-43D0-62D6-A4FA5A448267}"/>
              </a:ext>
            </a:extLst>
          </p:cNvPr>
          <p:cNvSpPr txBox="1">
            <a:spLocks/>
          </p:cNvSpPr>
          <p:nvPr/>
        </p:nvSpPr>
        <p:spPr>
          <a:xfrm>
            <a:off x="3063717" y="294104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9" name="Graphique 8" descr="Badge à suivre avec un remplissage uni">
            <a:extLst>
              <a:ext uri="{FF2B5EF4-FFF2-40B4-BE49-F238E27FC236}">
                <a16:creationId xmlns:a16="http://schemas.microsoft.com/office/drawing/2014/main" id="{5B5BEEAE-766D-BAC9-0EC1-5CE76A22FC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79058" y="429202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77671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9AA81C-A07F-092F-636E-9648E7D040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AC9E932-2586-58AB-9811-E10E26A5C45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78CB597-F722-47B7-2052-FAFF335F3A6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Pose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le verre sur l’évier.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2F21D62-CA0A-DAA9-4633-3A7D8F25A77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(1</a:t>
            </a:r>
            <a:r>
              <a:rPr kumimoji="0" lang="fr-FR" sz="2400" b="1" i="1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è</a:t>
            </a:r>
            <a:r>
              <a:rPr lang="fr-FR" sz="2400" b="1" i="1" baseline="30000" dirty="0">
                <a:solidFill>
                  <a:srgbClr val="FF0000"/>
                </a:solidFill>
                <a:latin typeface="Calibri"/>
              </a:rPr>
              <a:t>r</a:t>
            </a:r>
            <a:r>
              <a:rPr kumimoji="0" lang="fr-FR" sz="2400" b="1" i="1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9AC3E5A-1E3F-AC76-6FC2-8B0BB57E96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30FF22AA-1899-5156-F5D6-4EC6CD0E0CE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6E941F86-88C7-20AB-C61E-D75EB04F4E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089771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168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614781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Pose (poser,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(2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Posons</a:t>
                      </a:r>
                      <a:r>
                        <a:rPr lang="fr-FR" sz="3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ce verre sur l’évier.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D2F33C47-9168-8DAF-438D-FC5AC618F76F}"/>
              </a:ext>
            </a:extLst>
          </p:cNvPr>
          <p:cNvSpPr txBox="1">
            <a:spLocks/>
          </p:cNvSpPr>
          <p:nvPr/>
        </p:nvSpPr>
        <p:spPr>
          <a:xfrm>
            <a:off x="3063717" y="294104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9" name="Graphique 8" descr="Badge à suivre avec un remplissage uni">
            <a:extLst>
              <a:ext uri="{FF2B5EF4-FFF2-40B4-BE49-F238E27FC236}">
                <a16:creationId xmlns:a16="http://schemas.microsoft.com/office/drawing/2014/main" id="{FEEF4493-3A2A-A7FF-18EA-C7CCBD4698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79058" y="429202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512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F711CA-F8CF-46EF-F6EA-3B5A7219A2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E5A1171-B3C8-33A0-9AB5-181AA32FB3D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5418703-02A0-1FF8-F620-5C7247F6AAA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 arc-en-ciel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très joli !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B9A67B3-740A-3D21-0C7E-B51DD1F6E11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9E9AE9C-DD3A-00A5-9ED0-5AA0CF0838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26763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11DE-1FD5-3782-80C3-7588A7ACB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39DFDB-CF5E-6BDB-8CCB-9EEA61126F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F81463-F859-8854-7977-FE3125C9A530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230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ACF0AC-AE43-6C10-6662-5A9612B74B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31FD3EA-5F5D-F512-97CD-1936B265554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52A41BA-CF64-9708-20B5-D604824E9C5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 arc-en-ciel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très joli !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FEB49A6-ECF4-D542-FFC6-DE3E74DF3FC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936EFE7-B716-EB06-ECB5-2292EA8EA5C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6D67E6A-48D7-F30E-0B14-2C96838C80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588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1E138E-DB1A-E3B7-C87C-FFC89E9135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77F974E-4DA2-5B0A-6E52-882A8452E9C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9030A9F-D134-574B-3B07-03E15C97CA5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 arc-en-ciel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très joli !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9E35F02-7F3F-752D-63A5-59570518585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45D5953-70C7-64FD-6C2C-DD4FAAB6F5C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7A91CAF-2EA5-6DF4-5490-A455336570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366707A-E4C4-F16D-2A6D-D6A05F50B4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022068"/>
              </p:ext>
            </p:extLst>
          </p:nvPr>
        </p:nvGraphicFramePr>
        <p:xfrm>
          <a:off x="952499" y="4170403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46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32485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5609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CF8A56-4C46-EADC-7426-81FB9404B1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20EF67D-931C-595D-3777-7BAAFE959BA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29DAD9E-5FBB-4E33-FDDA-FA83BD60389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 arc-en-ciel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très joli !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FC94710-21EB-88C3-3A3C-FD5D6F07E8B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1E7A6EF-24E2-F907-9056-AB74A8F965A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B06D6A8-B157-E524-C802-CC282DDC02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2CCAC3D-5810-4EEE-6D9F-9A4EDBFD69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547492"/>
              </p:ext>
            </p:extLst>
          </p:nvPr>
        </p:nvGraphicFramePr>
        <p:xfrm>
          <a:off x="952499" y="4170403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46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32485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50158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TM03457485[[fn=Maillage]]</Template>
  <TotalTime>507</TotalTime>
  <Words>2368</Words>
  <Application>Microsoft Office PowerPoint</Application>
  <PresentationFormat>Grand écran</PresentationFormat>
  <Paragraphs>463</Paragraphs>
  <Slides>60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60</vt:i4>
      </vt:variant>
    </vt:vector>
  </HeadingPairs>
  <TitlesOfParts>
    <vt:vector size="65" baseType="lpstr">
      <vt:lpstr>Arial</vt:lpstr>
      <vt:lpstr>Aptos Display</vt:lpstr>
      <vt:lpstr>Calibri</vt:lpstr>
      <vt:lpstr>Aptos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Maxime Paul</dc:creator>
  <cp:lastModifiedBy>Maxime Paul</cp:lastModifiedBy>
  <cp:revision>30</cp:revision>
  <dcterms:created xsi:type="dcterms:W3CDTF">2024-11-28T14:19:02Z</dcterms:created>
  <dcterms:modified xsi:type="dcterms:W3CDTF">2025-06-27T12:44:30Z</dcterms:modified>
</cp:coreProperties>
</file>