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258" r:id="rId7"/>
    <p:sldId id="262" r:id="rId8"/>
    <p:sldId id="267" r:id="rId9"/>
    <p:sldId id="263" r:id="rId10"/>
    <p:sldId id="264" r:id="rId11"/>
    <p:sldId id="268" r:id="rId12"/>
    <p:sldId id="265" r:id="rId13"/>
    <p:sldId id="269" r:id="rId14"/>
    <p:sldId id="270" r:id="rId15"/>
    <p:sldId id="272" r:id="rId16"/>
    <p:sldId id="273" r:id="rId17"/>
    <p:sldId id="274" r:id="rId18"/>
    <p:sldId id="275" r:id="rId19"/>
    <p:sldId id="290" r:id="rId20"/>
    <p:sldId id="276" r:id="rId21"/>
    <p:sldId id="279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P1/S1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P1/S1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.png"/><Relationship Id="rId18" Type="http://schemas.openxmlformats.org/officeDocument/2006/relationships/slide" Target="slide3.xml"/><Relationship Id="rId7" Type="http://schemas.openxmlformats.org/officeDocument/2006/relationships/image" Target="../media/image2.png"/><Relationship Id="rId12" Type="http://schemas.openxmlformats.org/officeDocument/2006/relationships/slide" Target="slide33.xml"/><Relationship Id="rId17" Type="http://schemas.openxmlformats.org/officeDocument/2006/relationships/image" Target="../media/image6.png"/><Relationship Id="rId2" Type="http://schemas.openxmlformats.org/officeDocument/2006/relationships/image" Target="../media/image2.png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.png"/><Relationship Id="rId19" Type="http://schemas.openxmlformats.org/officeDocument/2006/relationships/image" Target="../media/image6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CM1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1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CA8DCC-F878-0EBF-3575-1F960667F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73FBDCD-2D4F-D3EA-BBAE-354CD880028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CD7EDED-A271-51B2-DED8-0014CE496B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Un avion passe dans le ciel.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AF4DA43-FDB2-AE13-ED57-F59602C5C9D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0130AE99-833E-AF49-1B8C-40231FD32C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28633"/>
              </p:ext>
            </p:extLst>
          </p:nvPr>
        </p:nvGraphicFramePr>
        <p:xfrm>
          <a:off x="952500" y="4170403"/>
          <a:ext cx="96774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57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83882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6" name="Sous-titre 2">
            <a:extLst>
              <a:ext uri="{FF2B5EF4-FFF2-40B4-BE49-F238E27FC236}">
                <a16:creationId xmlns:a16="http://schemas.microsoft.com/office/drawing/2014/main" id="{E7B58A49-9D77-75E3-9023-1A10E4A26C3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8" name="Graphique 7" descr="Badge à suivre avec un remplissage uni">
            <a:extLst>
              <a:ext uri="{FF2B5EF4-FFF2-40B4-BE49-F238E27FC236}">
                <a16:creationId xmlns:a16="http://schemas.microsoft.com/office/drawing/2014/main" id="{C3D42430-56A9-FA58-7CBE-879F1616B0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00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6AD960-88A8-B534-5994-B5F46FF6E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A5A4142-63A2-C3DF-3686-C5176D7EA6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628E66-84E1-7D46-8D1B-CAB201C4DC8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Un avion passe dans le ciel.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F5B974E-7438-51CD-3E88-C4DE95342AD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7C74480-211F-DED7-0459-0D239DF5F5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287312"/>
              </p:ext>
            </p:extLst>
          </p:nvPr>
        </p:nvGraphicFramePr>
        <p:xfrm>
          <a:off x="952500" y="4170403"/>
          <a:ext cx="96774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57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83882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6" name="Sous-titre 2">
            <a:extLst>
              <a:ext uri="{FF2B5EF4-FFF2-40B4-BE49-F238E27FC236}">
                <a16:creationId xmlns:a16="http://schemas.microsoft.com/office/drawing/2014/main" id="{37830EED-EBA8-9F59-ABCA-D0E7631009E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8" name="Graphique 7" descr="Badge à suivre avec un remplissage uni">
            <a:extLst>
              <a:ext uri="{FF2B5EF4-FFF2-40B4-BE49-F238E27FC236}">
                <a16:creationId xmlns:a16="http://schemas.microsoft.com/office/drawing/2014/main" id="{715C3003-EACC-F53D-A182-3BE41B5D4B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936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B142D2-E272-7799-BB7D-958BD4484E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0486DD9-FDD8-9793-21B1-D90AF06B91C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A798B0-BA54-F342-9BE9-05468B9543B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Un avion passe dans le ciel.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6F60F12-7ADA-A81C-B6C2-568EBA775BD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38930C34-C18B-32DF-CE9F-4326EB673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211805"/>
              </p:ext>
            </p:extLst>
          </p:nvPr>
        </p:nvGraphicFramePr>
        <p:xfrm>
          <a:off x="952500" y="4170403"/>
          <a:ext cx="96774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57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83882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6" name="Sous-titre 2">
            <a:extLst>
              <a:ext uri="{FF2B5EF4-FFF2-40B4-BE49-F238E27FC236}">
                <a16:creationId xmlns:a16="http://schemas.microsoft.com/office/drawing/2014/main" id="{A32766BC-2071-6109-C650-6962B6023E8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8" name="Graphique 7" descr="Badge à suivre avec un remplissage uni">
            <a:extLst>
              <a:ext uri="{FF2B5EF4-FFF2-40B4-BE49-F238E27FC236}">
                <a16:creationId xmlns:a16="http://schemas.microsoft.com/office/drawing/2014/main" id="{B581DE32-764B-1DE2-E749-90AD42BA91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4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CEFC94-FCC0-C553-694B-46CFCD92D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05B5579-6BCA-6AFC-DA23-7F062924766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7C01FC-8AAC-C9E4-FDF9-C63BA7629B8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Un avion </a:t>
            </a:r>
            <a:r>
              <a:rPr lang="fr-FR" sz="6000" b="1" u="sng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dans le ciel.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28C7CBA-E970-E1BD-22C9-29E7EB435F1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3AC8CC1-366F-F798-FFCC-E23390042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982269"/>
              </p:ext>
            </p:extLst>
          </p:nvPr>
        </p:nvGraphicFramePr>
        <p:xfrm>
          <a:off x="952500" y="4170403"/>
          <a:ext cx="9677400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76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64972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passe (passer,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6" name="Sous-titre 2">
            <a:extLst>
              <a:ext uri="{FF2B5EF4-FFF2-40B4-BE49-F238E27FC236}">
                <a16:creationId xmlns:a16="http://schemas.microsoft.com/office/drawing/2014/main" id="{FCC5E633-5AAF-A3E3-74ED-9FFD9D566A2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8" name="Graphique 7" descr="Badge à suivre avec un remplissage uni">
            <a:extLst>
              <a:ext uri="{FF2B5EF4-FFF2-40B4-BE49-F238E27FC236}">
                <a16:creationId xmlns:a16="http://schemas.microsoft.com/office/drawing/2014/main" id="{60D86665-408A-722F-BBDC-F090B5800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002412B-11F4-6D97-7CC9-98A6D857379B}"/>
              </a:ext>
            </a:extLst>
          </p:cNvPr>
          <p:cNvSpPr txBox="1">
            <a:spLocks/>
          </p:cNvSpPr>
          <p:nvPr/>
        </p:nvSpPr>
        <p:spPr>
          <a:xfrm>
            <a:off x="5606653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9063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8E3F95-BF7D-2342-F7BE-DACFA007B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C0253BE-270C-B70B-2D90-E72B8E5B96D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E24FF7-E0B9-FEAD-C24D-FD0DD4F9A8B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Un avion </a:t>
            </a:r>
            <a:r>
              <a:rPr lang="fr-FR" sz="6000" b="1" u="sng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dans le ciel.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6E7AA7C-D9B3-F99F-ECFD-24BE38B055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5DFDD3E-3383-519F-DBF6-7119EDF23EE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8" name="Graphique 7" descr="Badge à suivre avec un remplissage uni">
            <a:extLst>
              <a:ext uri="{FF2B5EF4-FFF2-40B4-BE49-F238E27FC236}">
                <a16:creationId xmlns:a16="http://schemas.microsoft.com/office/drawing/2014/main" id="{B8103BB9-3A17-36C7-9769-68B85B5E3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1012F52-D416-3923-414A-11C66590EACC}"/>
              </a:ext>
            </a:extLst>
          </p:cNvPr>
          <p:cNvSpPr txBox="1">
            <a:spLocks/>
          </p:cNvSpPr>
          <p:nvPr/>
        </p:nvSpPr>
        <p:spPr>
          <a:xfrm>
            <a:off x="5606653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4EE7C04A-6739-65B3-1A2D-200CF8FBB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817475"/>
              </p:ext>
            </p:extLst>
          </p:nvPr>
        </p:nvGraphicFramePr>
        <p:xfrm>
          <a:off x="952500" y="4170403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76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64972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passe (passer,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632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24990-C4E4-D7C4-B923-3F3232EACE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6A31C5E-FF6A-B531-2A8F-1FBF51D551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E46355-075D-8CA2-29F3-A5D6183BE3F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sng" dirty="0">
                <a:solidFill>
                  <a:srgbClr val="0070C0"/>
                </a:solidFill>
                <a:latin typeface="Calibri"/>
              </a:rPr>
              <a:t>Un avion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u="sng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dans le ciel.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44CA513-8D3F-EFC1-2907-9F04578F283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2E39515-5269-0628-4FCA-F13F8779A64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8" name="Graphique 7" descr="Badge à suivre avec un remplissage uni">
            <a:extLst>
              <a:ext uri="{FF2B5EF4-FFF2-40B4-BE49-F238E27FC236}">
                <a16:creationId xmlns:a16="http://schemas.microsoft.com/office/drawing/2014/main" id="{D5643268-14FB-5EE6-0A1E-2C6F30B75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63090A5-ED50-FEB0-D0A6-3F893CDF7227}"/>
              </a:ext>
            </a:extLst>
          </p:cNvPr>
          <p:cNvSpPr txBox="1">
            <a:spLocks/>
          </p:cNvSpPr>
          <p:nvPr/>
        </p:nvSpPr>
        <p:spPr>
          <a:xfrm>
            <a:off x="3215878" y="29966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AC0E89EA-09E9-019A-3892-30C4D60BD2E9}"/>
              </a:ext>
            </a:extLst>
          </p:cNvPr>
          <p:cNvSpPr txBox="1">
            <a:spLocks/>
          </p:cNvSpPr>
          <p:nvPr/>
        </p:nvSpPr>
        <p:spPr>
          <a:xfrm>
            <a:off x="5606653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FBFC67D-0500-8EF2-A5CF-DFCF98E3D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006087"/>
              </p:ext>
            </p:extLst>
          </p:nvPr>
        </p:nvGraphicFramePr>
        <p:xfrm>
          <a:off x="952500" y="4170403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7444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219956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passe (passer,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Un avion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566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53546-0562-89D5-6ED9-15CF0919B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67E3B-13FF-450E-ED87-FF0E82419F6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C6F677-E111-3147-D00D-A4465F28554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sng" dirty="0">
                <a:solidFill>
                  <a:srgbClr val="0070C0"/>
                </a:solidFill>
                <a:latin typeface="Calibri"/>
              </a:rPr>
              <a:t>Un avion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u="sng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dans le ciel.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F9B58B1-4A49-12DB-7D86-0134EE4DE7A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8A4896E-CEEA-EBFF-41DD-DB2311AAD2E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99E3D1F-32A1-DFE9-CF13-89E284B63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694139"/>
              </p:ext>
            </p:extLst>
          </p:nvPr>
        </p:nvGraphicFramePr>
        <p:xfrm>
          <a:off x="952500" y="4170403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7444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219956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passe (passer,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Un avion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F2FEBDA-1700-F41B-DC8B-A68725FC89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3264484F-B9D1-DAE2-4AB4-C8ACC369BFDA}"/>
              </a:ext>
            </a:extLst>
          </p:cNvPr>
          <p:cNvSpPr txBox="1">
            <a:spLocks/>
          </p:cNvSpPr>
          <p:nvPr/>
        </p:nvSpPr>
        <p:spPr>
          <a:xfrm>
            <a:off x="3215878" y="29966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93310CC-22DA-DCAE-1956-2B291F1F9C57}"/>
              </a:ext>
            </a:extLst>
          </p:cNvPr>
          <p:cNvSpPr txBox="1">
            <a:spLocks/>
          </p:cNvSpPr>
          <p:nvPr/>
        </p:nvSpPr>
        <p:spPr>
          <a:xfrm>
            <a:off x="5606653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DDDA81B-A0EA-4585-39C6-E2B87751FB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3223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934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7FAB2-5706-5377-3C42-456EB6911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51F2DF9-7337-D651-09DA-E93ABD8A285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3D4E86-E3E4-DFEE-BAE2-27D2579B6A1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sng" dirty="0">
                <a:solidFill>
                  <a:srgbClr val="0070C0"/>
                </a:solidFill>
                <a:latin typeface="Calibri"/>
              </a:rPr>
              <a:t>Un avion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u="sng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passe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dans le ciel.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033D875-3865-AEBA-3036-A74B2CB6590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7DF1351-76D0-4517-2881-F5299F97B35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69CD1EB-48B6-38C6-79FF-A15D25FCF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9FFDE88-D634-BFF9-7B4D-F6579CA589FD}"/>
              </a:ext>
            </a:extLst>
          </p:cNvPr>
          <p:cNvSpPr txBox="1">
            <a:spLocks/>
          </p:cNvSpPr>
          <p:nvPr/>
        </p:nvSpPr>
        <p:spPr>
          <a:xfrm>
            <a:off x="3215878" y="299662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AB60C599-AEBF-DEDF-A24C-74BF707ED23A}"/>
              </a:ext>
            </a:extLst>
          </p:cNvPr>
          <p:cNvSpPr txBox="1">
            <a:spLocks/>
          </p:cNvSpPr>
          <p:nvPr/>
        </p:nvSpPr>
        <p:spPr>
          <a:xfrm>
            <a:off x="5606653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4C13691-11BF-02AA-F05C-C41EE85A9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697507"/>
              </p:ext>
            </p:extLst>
          </p:nvPr>
        </p:nvGraphicFramePr>
        <p:xfrm>
          <a:off x="952500" y="4170403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7444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219956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c) passe (passer, 1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d) Un avion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passons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dans le ciel.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B3C3E29E-5F6E-3E35-CD4C-10EFB256E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32232" y="4282142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789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728DA8-8CB4-8C8D-2D02-A5B8F13435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2ABE2AD-F320-9CB0-69A2-94D634EBD1C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F8F56F-8FEF-DACD-2DB9-45A2B6DD1AA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latin typeface="Calibri"/>
              </a:rPr>
              <a:t>Peux-tu me donner un coup de 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9DBAE20-67A6-F2EC-4B7F-A512BA8B711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FE0A861-B8BB-C6C1-D3D7-D4A84C8555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2829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9927F-B346-2A63-B87B-D4D6F192D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E9CD5F2-3DFB-3616-64A5-5E9A4195DC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BF2759-788D-6D46-BDAD-0C11C2068FC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latin typeface="Calibri"/>
              </a:rPr>
              <a:t>Peux-tu me donner un coup de 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E7B393D-9AE8-3098-F3BD-2238963FA96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F8227BE-679E-D1DA-4D3D-08204FFA8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6543663-04C2-4041-C759-1C528EC37F9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3942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E30AC5-95A0-FE24-5304-49AF2CE1CA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D2B9C8A-1C0D-B397-F523-783EDD40776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063976-033E-B95A-C62C-E2C981CF1E5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latin typeface="Calibri"/>
              </a:rPr>
              <a:t>Peux-tu me donner un coup de 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29920ED-B6EC-58B3-8CC7-BDDE6793142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9067CA1-C434-FF58-0387-74CF551F5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53A891E-F2B4-876B-2CE5-EF059715F17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80189E6-8490-BF1B-E9F9-7DA2766622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507782"/>
              </p:ext>
            </p:extLst>
          </p:nvPr>
        </p:nvGraphicFramePr>
        <p:xfrm>
          <a:off x="952500" y="4179547"/>
          <a:ext cx="96774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39156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23824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  <a:endParaRPr lang="fr-FR" sz="3200" b="1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527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FFA74-1884-C83A-2498-F8CD4E98FF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435C543-C4D9-552B-815D-4FF2BD10113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3ED8A6-A969-4CD8-0F62-D57D4845994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latin typeface="Calibri"/>
              </a:rPr>
              <a:t>Peux-tu me donner un coup de 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8C60E45-5501-5E7F-9A53-E3D09698E7E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0639487-6E75-558F-5F92-FFEBCA8036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B9774E6-7501-1325-8AD3-3635F3E8F3F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CABD849-5154-C380-A8A2-CFA292E5B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573663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2388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52501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c) Peux (pouvoir, 3</a:t>
                      </a:r>
                      <a:r>
                        <a:rPr lang="fr-FR" sz="3200" b="1" baseline="30000" dirty="0">
                          <a:solidFill>
                            <a:schemeClr val="bg1"/>
                          </a:solidFill>
                          <a:latin typeface="Calibri"/>
                        </a:rPr>
                        <a:t>ème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200" b="1" baseline="30000" dirty="0">
                          <a:solidFill>
                            <a:schemeClr val="bg1"/>
                          </a:solidFill>
                          <a:latin typeface="Calibri"/>
                        </a:rPr>
                        <a:t>ème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chemeClr val="bg1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7121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094871-23D9-5B23-953C-8E4470FE07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E355469-99B8-6D31-79A5-67991AF243A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CF3DDB-AA73-79CE-B761-921E22A699D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latin typeface="Calibri"/>
              </a:rPr>
              <a:t>Peux-tu me donner un coup de 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257DE97-3F08-BBCF-AE1D-9472BF66653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EAAB579-6197-472E-2D86-15AEB3CDEC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FE5DB95-2924-F7E0-DC66-46AA85B75C5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43BA9AB-F44A-189F-6593-211786A81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511882"/>
              </p:ext>
            </p:extLst>
          </p:nvPr>
        </p:nvGraphicFramePr>
        <p:xfrm>
          <a:off x="952500" y="4179547"/>
          <a:ext cx="96774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57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83882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-</a:t>
                      </a:r>
                      <a:endParaRPr lang="fr-FR" sz="32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c) Peux (pouvoir, 3</a:t>
                      </a:r>
                      <a:r>
                        <a:rPr lang="fr-FR" sz="3200" b="1" baseline="30000" dirty="0">
                          <a:solidFill>
                            <a:schemeClr val="bg1"/>
                          </a:solidFill>
                          <a:latin typeface="Calibri"/>
                        </a:rPr>
                        <a:t>ème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200" b="1" baseline="30000" dirty="0">
                          <a:solidFill>
                            <a:schemeClr val="bg1"/>
                          </a:solidFill>
                          <a:latin typeface="Calibri"/>
                        </a:rPr>
                        <a:t>ème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chemeClr val="bg1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937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FF20E-8B74-E7F4-F046-223460661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1C2FFCB-0766-8E9E-A8CD-9A4A55B1A3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18DA82-C032-1C4B-769A-89F86CC9A94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latin typeface="Calibri"/>
              </a:rPr>
              <a:t>Peux-tu me donner un coup de 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698782A-A57C-1C5A-D783-0C3475832D2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7D0701C-8E73-F126-89E4-AC73AF8C23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85C00CB9-191E-9525-6518-A7C9EE689F9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F0900CF-1C92-3287-1E20-89C92499CD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320094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2076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35324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c) Peux (pouvoir, 3</a:t>
                      </a:r>
                      <a:r>
                        <a:rPr lang="fr-FR" sz="3200" b="1" baseline="30000" dirty="0">
                          <a:solidFill>
                            <a:schemeClr val="bg1"/>
                          </a:solidFill>
                          <a:latin typeface="Calibri"/>
                        </a:rPr>
                        <a:t>ème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200" b="1" baseline="30000" dirty="0">
                          <a:solidFill>
                            <a:schemeClr val="bg1"/>
                          </a:solidFill>
                          <a:latin typeface="Calibri"/>
                        </a:rPr>
                        <a:t>ème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chemeClr val="bg1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71036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0BBC15-D6AC-FE23-F857-35EB930DBD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F1734E2-6E2E-77DA-3C5A-8BA6CDE6578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CA0E3C-C8E3-3ABA-CB48-AC0E3C7A7E3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dirty="0">
                <a:solidFill>
                  <a:srgbClr val="0070C0"/>
                </a:solidFill>
                <a:latin typeface="Calibri"/>
              </a:rPr>
              <a:t>Peux-tu me donner un coup de 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FAD48B2-E04C-F7B9-75D6-2F097E204D9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726A413-99CE-4BE8-360F-369EF1AC3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C3FA8B8-6049-7D3B-19F6-E12D9E64E09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B496A96-D28E-72F3-D685-4E0285694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366533"/>
              </p:ext>
            </p:extLst>
          </p:nvPr>
        </p:nvGraphicFramePr>
        <p:xfrm>
          <a:off x="952500" y="4179547"/>
          <a:ext cx="96774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9508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0789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endParaRPr lang="fr-FR" sz="3200" b="1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780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72D5ED-A220-788C-EB1F-20B9CE83DD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DFB33A4-DE63-CB09-CA16-C7E8359A13A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E814E0-B36A-C21B-45AB-84829004BD7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Peux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-tu me donner un coup de 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6F86B94-5A93-44D7-CC4B-76C2786C665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6FAF02A-FDED-6723-7C53-84F26AED6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B1E46B9-6A47-1E0C-C69B-FA9C61848C7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61089CD-C9D9-819F-CEAA-ABBB095D02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934840"/>
              </p:ext>
            </p:extLst>
          </p:nvPr>
        </p:nvGraphicFramePr>
        <p:xfrm>
          <a:off x="952500" y="4179547"/>
          <a:ext cx="96774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7132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3026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Peux (pouvoir,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8ADA073-C0A3-CECD-134A-A8B02328F930}"/>
              </a:ext>
            </a:extLst>
          </p:cNvPr>
          <p:cNvSpPr txBox="1">
            <a:spLocks/>
          </p:cNvSpPr>
          <p:nvPr/>
        </p:nvSpPr>
        <p:spPr>
          <a:xfrm>
            <a:off x="1336405" y="29000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02660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4603A-CB8B-2AFF-F8D9-169E26303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1E6EACB-1E71-44D9-BF08-5D6E24C9994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A3EFD65-15B9-3298-889E-C7D2D4B493A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Peux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-tu me donner un coup de 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E90F0FC-C7E3-B80F-968E-05443B55265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74E4E7B-D491-9A58-2CB0-42DFEF830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B3C0F54B-509F-B439-7356-354DB81393F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0E2E5F6-7F2A-C8BC-8B63-ECA5BE64E2EB}"/>
              </a:ext>
            </a:extLst>
          </p:cNvPr>
          <p:cNvSpPr txBox="1">
            <a:spLocks/>
          </p:cNvSpPr>
          <p:nvPr/>
        </p:nvSpPr>
        <p:spPr>
          <a:xfrm>
            <a:off x="1336405" y="29000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5FB5EA65-0684-2FF0-FB3F-2B8AA0E8A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918361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7132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3026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Peux (pouvoir,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tu (2</a:t>
                      </a:r>
                      <a:r>
                        <a:rPr lang="fr-FR" sz="3200" b="1" baseline="30000" dirty="0">
                          <a:solidFill>
                            <a:schemeClr val="bg1"/>
                          </a:solidFill>
                          <a:latin typeface="Calibri"/>
                        </a:rPr>
                        <a:t>ème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chemeClr val="bg1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chemeClr val="bg1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1975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6CB33A-7B31-BDAD-E21B-EA90807C86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99E127D-0A8E-E50A-BDB6-BC2CE2F3780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CC0028-5E20-CDCB-9545-FAD13511353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Peux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me donner un coup de 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25AB4DE-90F1-60A5-0E25-7DEDBAD212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20E6F8A-BB13-FB1F-20C9-06D68CDEB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3033796-840A-265A-51D9-8D9E90EA71C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62DECEE-FCAE-4639-266D-6B0831B01BB6}"/>
              </a:ext>
            </a:extLst>
          </p:cNvPr>
          <p:cNvSpPr txBox="1">
            <a:spLocks/>
          </p:cNvSpPr>
          <p:nvPr/>
        </p:nvSpPr>
        <p:spPr>
          <a:xfrm>
            <a:off x="1336405" y="29000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BE978FF-8DE8-1F6D-59E9-83E073F5E373}"/>
              </a:ext>
            </a:extLst>
          </p:cNvPr>
          <p:cNvSpPr txBox="1">
            <a:spLocks/>
          </p:cNvSpPr>
          <p:nvPr/>
        </p:nvSpPr>
        <p:spPr>
          <a:xfrm>
            <a:off x="2612374" y="290006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F614ADD4-394D-D449-23F2-BCF51723D6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602460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7132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3026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Peux (pouvoir,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048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57F65-9D7E-918A-DFFD-CA30C7370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637AFC1-2FBE-5ED7-EE00-B499E2FB344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1C4BFA-122D-EEEA-21CD-06B54B2A1E1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Peux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me donner un coup de 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B69C9D5-BF18-D4FD-48BC-F868872D095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E18A161-5DEA-D46B-4C53-A5E33C510D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4C9C969D-6F82-5D02-63F8-9BBE7606E77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BA4CC440-1A50-9209-A484-43F9932FF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658010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7132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3026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Peux (pouvoir,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702E4F4-DAE5-58D6-B19E-E3718E7307CF}"/>
              </a:ext>
            </a:extLst>
          </p:cNvPr>
          <p:cNvSpPr txBox="1">
            <a:spLocks/>
          </p:cNvSpPr>
          <p:nvPr/>
        </p:nvSpPr>
        <p:spPr>
          <a:xfrm>
            <a:off x="1336405" y="29000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091439B-885E-6133-E133-0C3C33E01428}"/>
              </a:ext>
            </a:extLst>
          </p:cNvPr>
          <p:cNvSpPr txBox="1">
            <a:spLocks/>
          </p:cNvSpPr>
          <p:nvPr/>
        </p:nvSpPr>
        <p:spPr>
          <a:xfrm>
            <a:off x="2612374" y="290006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AF8BC0CE-A081-ACD3-6DD3-510E363CA3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7049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596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201065-B4DF-465E-C2CE-8D703CD98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A3951B3-76DE-5580-1E78-BC698E2E4C0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606FCA-2B46-7639-0745-766EA15702B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Peux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-</a:t>
            </a:r>
            <a:r>
              <a:rPr lang="fr-FR" sz="5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5400" b="1" dirty="0">
                <a:solidFill>
                  <a:srgbClr val="0070C0"/>
                </a:solidFill>
                <a:latin typeface="Calibri"/>
              </a:rPr>
              <a:t> me donner un coup de main ?</a:t>
            </a:r>
            <a:endParaRPr kumimoji="0" lang="fr-FR" sz="54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945BE11-0D46-BB12-0F61-AEAE65A6CAC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 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5DF2BAA-8910-5BED-4587-FACAEA3B8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5891D74-A593-EC55-11F8-9D7B896A1AF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3355D94-ECC8-E4A5-1EB8-72F25E4953C9}"/>
              </a:ext>
            </a:extLst>
          </p:cNvPr>
          <p:cNvSpPr txBox="1">
            <a:spLocks/>
          </p:cNvSpPr>
          <p:nvPr/>
        </p:nvSpPr>
        <p:spPr>
          <a:xfrm>
            <a:off x="1336405" y="2900065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BF1E72D-F005-8B71-B6C8-F071BE8A13E1}"/>
              </a:ext>
            </a:extLst>
          </p:cNvPr>
          <p:cNvSpPr txBox="1">
            <a:spLocks/>
          </p:cNvSpPr>
          <p:nvPr/>
        </p:nvSpPr>
        <p:spPr>
          <a:xfrm>
            <a:off x="2612374" y="2900064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A576BB0-FEFC-7A45-848B-400422FAF9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040821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7132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3026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c) Peux (pouvoir,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d) tu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Peuvent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ils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me donner un coup de main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2" name="Graphique 11" descr="Badge à suivre avec un remplissage uni">
            <a:extLst>
              <a:ext uri="{FF2B5EF4-FFF2-40B4-BE49-F238E27FC236}">
                <a16:creationId xmlns:a16="http://schemas.microsoft.com/office/drawing/2014/main" id="{F8AC9D76-369B-55D4-6108-F793CE7FC3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70498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261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9F5614-910D-D167-7900-FBBDB2D718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7E03BD9-8F97-5182-B058-737DB41DC87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6797EF-4710-B435-920A-712D5937234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Hier, la chanteuse était ici.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0E27376-EF8D-8FC9-14AA-F012CC24AC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j’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5AB6A92-DF10-4516-7196-8020BC1C69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608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AF5336-9FF8-D2A1-64B1-4AC55601F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F8ABD7-77AE-9E9B-918E-5C3743977B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CC963C-47A4-8A3C-E42F-30CAFED8CE8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Hier, la chanteuse était ici.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BE05946-163D-49FA-3834-C7B8A9C0311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j’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32743DC-868B-7DB3-A107-4063D6510E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02E63C5-EA75-1D32-DF7C-EEEDEBABFE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95021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392815-2B3E-3A38-6580-71DAD6365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CA8A6F0-8237-088C-015D-9F6AAF25D86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DF4EEA-A2BE-5B58-20D2-427C7D9DC1A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Hier, la chanteuse était ici.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08198D5-DD41-E813-4C84-B473ACC6199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j’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98CD19C-D770-BC16-E877-784711872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BFE2B7A3-4F8F-5012-56BF-5F037CBF277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876DB0C-C46E-8506-AE5D-2BDE3B2EBA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916400"/>
              </p:ext>
            </p:extLst>
          </p:nvPr>
        </p:nvGraphicFramePr>
        <p:xfrm>
          <a:off x="952500" y="4179547"/>
          <a:ext cx="96774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57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83882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0929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E34B00-65CF-7F09-E44B-C16FC47D74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B8208C9-8A10-F447-6B36-736944BDF7B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2CF035-B0A7-7FD3-5A15-CAE388C7029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Hier, la chanteuse était ici.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6181BE5-B285-309B-7DA3-E454ACB8A63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j’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EFFF5F0-2BBB-F882-9A78-CF977F631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61D719DB-BECF-F112-1093-8DF63680111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C43695D-C423-21E6-4D6A-8DCD36493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093700"/>
              </p:ext>
            </p:extLst>
          </p:nvPr>
        </p:nvGraphicFramePr>
        <p:xfrm>
          <a:off x="952500" y="4179547"/>
          <a:ext cx="96774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57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83882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421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82EA75-07B1-3D99-B33C-8AE38629E1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29C7BE0-90BF-1AFF-9D34-E5AFBBCA7FE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2D33D6-E65B-4D7C-A215-52E41E28739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Hier, la chanteuse était ici.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21DAE98-EB9D-61F3-F129-73E424F446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j’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C948E96-07C0-42E6-54F5-09EF8E78E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F8AAD25-B571-52C2-6C23-CCCD47F050D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6FF0C2E-E665-94A2-C4E9-C80E1276F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00486"/>
              </p:ext>
            </p:extLst>
          </p:nvPr>
        </p:nvGraphicFramePr>
        <p:xfrm>
          <a:off x="952500" y="4179547"/>
          <a:ext cx="96774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57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83882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1624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7C2CC-3AF3-C9E7-0B77-77647F13F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1CDC14B-6D35-6D12-964F-E2B54F0F8A5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C55F96-C9CB-99BF-8821-46AAC8FEBA3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Hier, la chanteuse était ici.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103E7FF-405C-3095-132F-56A8BE34CB9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j’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ECC2A04-5CBD-862B-2952-4E532F0DE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777F123-6C36-62A6-CF46-AB9CC12A910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E0B95851-19CC-736C-68EC-4B8ACAFD6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819927"/>
              </p:ext>
            </p:extLst>
          </p:nvPr>
        </p:nvGraphicFramePr>
        <p:xfrm>
          <a:off x="952500" y="4179547"/>
          <a:ext cx="96774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57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83882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335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endParaRPr lang="fr-FR" sz="24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822823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4D52A-DD97-7D2A-45D3-C3062C00B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1BBC1F-40E8-C70C-BBF3-892AEC23B63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E1BFFF-0087-B237-4EBC-25B22BADB6E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Hier, la chanteuse était ici.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F9A2584-533D-545C-EED0-D8A69D4FAC0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j’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A87DAB4-95B2-2EBD-EB83-FD0FAA5F21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E0BDD49-B39B-15C4-EC11-87A720D1409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37E6898-4478-FD17-29F4-A383E617A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28178"/>
              </p:ext>
            </p:extLst>
          </p:nvPr>
        </p:nvGraphicFramePr>
        <p:xfrm>
          <a:off x="952500" y="4179547"/>
          <a:ext cx="96774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57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83882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78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02313B-0A00-1B02-8A20-9209A7D812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FE9D9E8-E6A4-3251-DB21-110642BB3FE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13B2FA-21EB-050A-81B4-B06E27FEA19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Hier, la chanteuse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ici.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46A4B20-7A4A-BDA0-BF8B-9B1746CB9B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j’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C46B705-89FD-9304-3865-F10534CE7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0B89C02F-A8B3-D80E-4F1E-BBA56D3D90F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BAE782D-6428-9EA4-EF7E-D007A70FA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156615"/>
              </p:ext>
            </p:extLst>
          </p:nvPr>
        </p:nvGraphicFramePr>
        <p:xfrm>
          <a:off x="952500" y="4179547"/>
          <a:ext cx="96774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2268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8513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était (être,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D5DC725-9527-B758-8AB9-78BB22409F7F}"/>
              </a:ext>
            </a:extLst>
          </p:cNvPr>
          <p:cNvSpPr txBox="1">
            <a:spLocks/>
          </p:cNvSpPr>
          <p:nvPr/>
        </p:nvSpPr>
        <p:spPr>
          <a:xfrm>
            <a:off x="8354616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40058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E1AE4-0E47-AC4C-CFE5-E6120891C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B309E86-D855-A84D-59A1-B999626C319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D0C8CB-0B7C-8CE6-1CF4-08C74E9DB22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Hier, la chanteuse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ici.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28EF37B-D0BF-166E-6F88-9678A2C0B21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j’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559EEC1-CE98-AFB4-C069-31650BFF1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7F80285-5F09-5FD2-7B4C-AC87B58F5AA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88D4923-996B-8375-4F0D-FB26AFBF8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088088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2268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85132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était (être,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B75D37A-9B66-1465-9D78-1E08EF18E039}"/>
              </a:ext>
            </a:extLst>
          </p:cNvPr>
          <p:cNvSpPr txBox="1">
            <a:spLocks/>
          </p:cNvSpPr>
          <p:nvPr/>
        </p:nvSpPr>
        <p:spPr>
          <a:xfrm>
            <a:off x="8354616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02791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781AF1-13A0-0B3C-4594-CE40D23CF3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5998D46-7D23-E3E7-707E-9E05D124D96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AD4CD7-774C-BEF3-3097-F91EAC3AB87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Hier, </a:t>
            </a:r>
            <a:r>
              <a:rPr lang="fr-FR" sz="6000" b="1" u="heavy" dirty="0">
                <a:solidFill>
                  <a:srgbClr val="0070C0"/>
                </a:solidFill>
                <a:latin typeface="Calibri"/>
              </a:rPr>
              <a:t>la chanteuse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ici.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68DBD15-5B28-E1F2-0A1F-5669D161656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j’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B7159E8-5A33-B400-2AF3-8E27E3471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FF0C8D8-C113-5372-1482-53B2AFF934B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C601623-A05D-C795-88CC-591BB8CBB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386603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2932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4446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était (être,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la chanteuse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24D01F66-E903-9328-6779-A8654DF45A58}"/>
              </a:ext>
            </a:extLst>
          </p:cNvPr>
          <p:cNvSpPr txBox="1">
            <a:spLocks/>
          </p:cNvSpPr>
          <p:nvPr/>
        </p:nvSpPr>
        <p:spPr>
          <a:xfrm>
            <a:off x="8354616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2800E20-DB0A-F9D9-63A7-C79F478C0D2F}"/>
              </a:ext>
            </a:extLst>
          </p:cNvPr>
          <p:cNvSpPr txBox="1">
            <a:spLocks/>
          </p:cNvSpPr>
          <p:nvPr/>
        </p:nvSpPr>
        <p:spPr>
          <a:xfrm>
            <a:off x="5530453" y="29923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39312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9A610-A94C-1CC6-73E3-8B328C75E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E12C5D6-4424-3B00-C17E-CF2677D8BCD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F3C3C1A-AEAF-9433-CF29-B607C06328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Hier, </a:t>
            </a:r>
            <a:r>
              <a:rPr lang="fr-FR" sz="6000" b="1" u="heavy" dirty="0">
                <a:solidFill>
                  <a:srgbClr val="0070C0"/>
                </a:solidFill>
                <a:latin typeface="Calibri"/>
              </a:rPr>
              <a:t>la chanteuse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ici.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45A265E-AA33-22FD-0EE5-A25AA5646FC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j’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ED733F0-CE6F-D3F9-81C5-5C244BADF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E397678-0B75-8EEB-9528-70422409412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0FB252F-3BB1-F3E7-7A88-7D56347402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944418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2932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4446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était (être,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 la chanteuse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EDCA73C-7816-1670-081C-E88F06FC01A1}"/>
              </a:ext>
            </a:extLst>
          </p:cNvPr>
          <p:cNvSpPr txBox="1">
            <a:spLocks/>
          </p:cNvSpPr>
          <p:nvPr/>
        </p:nvSpPr>
        <p:spPr>
          <a:xfrm>
            <a:off x="8354616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EC0A78C-7DB7-7A61-B9B9-3D2DEFC86F27}"/>
              </a:ext>
            </a:extLst>
          </p:cNvPr>
          <p:cNvSpPr txBox="1">
            <a:spLocks/>
          </p:cNvSpPr>
          <p:nvPr/>
        </p:nvSpPr>
        <p:spPr>
          <a:xfrm>
            <a:off x="5530453" y="29923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3173057D-34D9-06C1-E731-FAC2F7771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92874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7125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3C8040-EDB7-394C-3711-571D4BFEE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33C2C1F-36FA-2F3A-F382-BE5B2D4BE9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F4A1034-35BC-F107-AC7E-3A7F2FD6BCC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Hier, </a:t>
            </a:r>
            <a:r>
              <a:rPr lang="fr-FR" sz="6000" b="1" u="heavy" dirty="0">
                <a:solidFill>
                  <a:srgbClr val="0070C0"/>
                </a:solidFill>
                <a:latin typeface="Calibri"/>
              </a:rPr>
              <a:t>la chanteuse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</a:t>
            </a: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était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ici.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2799038-CFF4-2078-569F-103B0DC05DC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j’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28310F2-306F-E67F-A9ED-F8ADA9759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7B32D175-4C58-E69C-3877-6622D476DFE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0E5D2EC3-471C-4E03-1AD7-153AFE9E6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805935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32932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3744468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c) était (être,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d) la chanteuse (3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Hier,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j’étais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ici.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38EC922-567A-6C29-0636-66D4FFD2CEEB}"/>
              </a:ext>
            </a:extLst>
          </p:cNvPr>
          <p:cNvSpPr txBox="1">
            <a:spLocks/>
          </p:cNvSpPr>
          <p:nvPr/>
        </p:nvSpPr>
        <p:spPr>
          <a:xfrm>
            <a:off x="8354616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34B5B26-5F7D-2DC1-273B-371911476176}"/>
              </a:ext>
            </a:extLst>
          </p:cNvPr>
          <p:cNvSpPr txBox="1">
            <a:spLocks/>
          </p:cNvSpPr>
          <p:nvPr/>
        </p:nvSpPr>
        <p:spPr>
          <a:xfrm>
            <a:off x="5530453" y="299239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Graphique 9" descr="Badge à suivre avec un remplissage uni">
            <a:extLst>
              <a:ext uri="{FF2B5EF4-FFF2-40B4-BE49-F238E27FC236}">
                <a16:creationId xmlns:a16="http://schemas.microsoft.com/office/drawing/2014/main" id="{0220B322-D5AB-14D9-8E7A-3B0FE9D694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92874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7200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32755C-FDD9-AA7B-6855-4C0826556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3197695-F479-FEC3-8952-EA4999241BE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4D81EC6-96F0-CAE9-8EE5-2E543B00D2E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Viens me voir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60F0F2B-D46A-5B0F-F740-754191B2946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781F750-CD3C-2387-CD8F-44688CF4EF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441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C82CEA-D09C-2737-3B8B-2DC2050F03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740B412-7EDD-0307-A489-4F5FB12461C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8C299F-2143-0C66-A487-70A8C279854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Viens me voir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3C55F76-23AE-709B-9F31-1950526F6DA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BF17EFE-2680-A58B-BCFD-B7573CC9DA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9E16D91-B083-5EC9-6223-116A065CB65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7275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F0ECF2-54AA-B53D-46CC-E90DFCF5C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017D064-0EAD-6AED-7C8A-A3789CBC377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751BF6-71D2-CEDC-CFED-C24C9E27171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Viens me voir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573E96B-7D85-849A-F170-B99AF03C942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2E75E81-6C61-D39D-3896-B119AE9832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B4F9A64A-EC27-6C76-87D9-A7AE9DA9106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FFA326C-A694-63F7-18A4-3887341D03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235232"/>
              </p:ext>
            </p:extLst>
          </p:nvPr>
        </p:nvGraphicFramePr>
        <p:xfrm>
          <a:off x="952500" y="4179547"/>
          <a:ext cx="96774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97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988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2A00BF-FF0A-AC90-D3B9-13C7EDA62F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4D8D997-6375-8651-7443-98290419D2A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7FB6D0-5448-0276-CC35-34D67E6A7FC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Viens me voir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66BA4D2-345D-A568-7E13-5BB7F12A021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9790160-C0B9-B121-3687-5D23CC253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64EDC04A-181A-8378-AD8F-1CE0098639D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C0FACCB-318B-B8A5-1678-C277A6F83D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331650"/>
              </p:ext>
            </p:extLst>
          </p:nvPr>
        </p:nvGraphicFramePr>
        <p:xfrm>
          <a:off x="952500" y="4179547"/>
          <a:ext cx="96774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97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7831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03DE9-C880-CF71-7236-2041765B6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63C27B4-B317-D291-FAFA-3A867D8C60C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6D1867-3204-77F3-8DEF-4855D8F64E6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Viens me voir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1952EEC-B82E-C910-0854-34CF4591D78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C35A35A-828B-B7A5-27DF-4975D9AF3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64F340A-ED39-3AD5-3434-7AE86C547D0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D0B9DE2-0D9C-33F1-5076-9F211ED755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433271"/>
              </p:ext>
            </p:extLst>
          </p:nvPr>
        </p:nvGraphicFramePr>
        <p:xfrm>
          <a:off x="952500" y="4179547"/>
          <a:ext cx="96774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97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0986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DD529-E07B-B8EC-6C8B-1DB9050A2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8E86EC9-DA04-3BF9-FA40-B8F09ED428C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160B00-0460-1398-EF8B-164852BA5E3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Viens me voir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0B2227D-61AA-BD85-B915-A83BD67340F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4335D1A-DBB2-4590-8E79-528A4B16B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51D1CE8-2F5B-84EB-0551-AD4698C51B5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DA1D57D-E3A3-3D2A-449B-3FE1B48B57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501620"/>
              </p:ext>
            </p:extLst>
          </p:nvPr>
        </p:nvGraphicFramePr>
        <p:xfrm>
          <a:off x="952500" y="4179547"/>
          <a:ext cx="96774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97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060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C4B487-1E6E-7AAF-C37B-4A77D4840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E47E4D1-75C2-4A3C-AE79-B81857681F2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97EB9A9-D22F-6918-C169-E649BAE299F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Viens me voir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940385B-2969-C11E-3D43-752890E3A9B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676C420-4679-C4A5-8C87-978735CE25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2305D22-3CFA-C0D0-67A0-97A7970A1D0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F4425C25-031A-73C6-D2C1-E88ECD13B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284851"/>
              </p:ext>
            </p:extLst>
          </p:nvPr>
        </p:nvGraphicFramePr>
        <p:xfrm>
          <a:off x="952500" y="4179547"/>
          <a:ext cx="96774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97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1743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BE5BCB-8053-01CC-A492-C55BBBEA20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3CC651E-B303-EA5C-5B97-E8ABA3C4E0F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603550-A953-E01A-FF33-EC8A00E01D4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me voir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EA55467-A560-D528-C966-5FA3345C611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01C098A-FEDD-2BBC-BCCB-AD01716800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5302C52E-454A-3110-59B6-627CA1802AD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E8C95EC-4320-F205-DC6E-65CFD6407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460044"/>
              </p:ext>
            </p:extLst>
          </p:nvPr>
        </p:nvGraphicFramePr>
        <p:xfrm>
          <a:off x="952500" y="4179547"/>
          <a:ext cx="96774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97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Viens (venir,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DD79DB9-F4F4-01D6-2CA6-6D76A57E1EFE}"/>
              </a:ext>
            </a:extLst>
          </p:cNvPr>
          <p:cNvSpPr txBox="1">
            <a:spLocks/>
          </p:cNvSpPr>
          <p:nvPr/>
        </p:nvSpPr>
        <p:spPr>
          <a:xfrm>
            <a:off x="4526757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6593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6E407-C3D2-8BF0-50A3-B1C1543FF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01137C1-0789-4CFB-5A16-3A1AF4DDBE5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0810F1-C94C-423D-3202-4C218E09489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me voir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BF260E4-D0CF-E53A-EAED-EA537270AD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B366D92-B096-1383-48B0-FF01B6A0F4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2E3527F-C927-C717-45F4-413B7002CBA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2CB3231-2485-91EE-6BFF-210CF7AC0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201261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97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c) Viens (venir,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FD9A56C-8C7C-42C1-A388-7B8CCDCFFC0D}"/>
              </a:ext>
            </a:extLst>
          </p:cNvPr>
          <p:cNvSpPr txBox="1">
            <a:spLocks/>
          </p:cNvSpPr>
          <p:nvPr/>
        </p:nvSpPr>
        <p:spPr>
          <a:xfrm>
            <a:off x="4526757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26851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5FB1FD-7578-E81C-B2DD-B8FAD638EC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5DBB932-1BA2-07A7-8E23-885048F6FE9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C9C117-0D08-B970-E349-420C045857F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me voir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F1D60C2-47CC-898D-A360-350579267A8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EC2F2AA-95BC-5DC7-77AC-FD4D5E013B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B907FF5-10F4-C252-85F2-C87E1321771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9C43B064-C623-C9BF-18B4-369A6CCDE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529804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97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c) Viens (venir,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D906C33-E88F-B940-5102-9D325F35562F}"/>
              </a:ext>
            </a:extLst>
          </p:cNvPr>
          <p:cNvSpPr txBox="1">
            <a:spLocks/>
          </p:cNvSpPr>
          <p:nvPr/>
        </p:nvSpPr>
        <p:spPr>
          <a:xfrm>
            <a:off x="4526757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74700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2EE1CB-68A9-19BF-DE29-4B8AA1252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BE4D15-ECEA-A9CC-6C7F-C81AADA474E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124D7A-6B13-B693-FB3C-B1671F9F890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me voir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88F470C-6424-6919-BC4A-3A9D893F12C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D332B8D-E325-0CE9-7E35-0B97570D72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B96D1B3-BE4D-B897-0AE9-9000D948102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83B66185-68EC-254F-0A16-B29BB5432A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631675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97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c) Viens (venir,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BCA6678-8043-2CE2-AEAF-F6A34F680096}"/>
              </a:ext>
            </a:extLst>
          </p:cNvPr>
          <p:cNvSpPr txBox="1">
            <a:spLocks/>
          </p:cNvSpPr>
          <p:nvPr/>
        </p:nvSpPr>
        <p:spPr>
          <a:xfrm>
            <a:off x="4526757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D36D274C-F16F-9201-6FC4-95D6760E3B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07074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45706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D9685D-24C3-C698-74A5-BE2703EA3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586B496-91BA-4046-2B2B-52BFB4BE14E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0E955C-58A1-E882-E7F5-15871A71C25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Viens</a:t>
            </a:r>
            <a:r>
              <a:rPr lang="fr-FR" sz="6000" b="1" dirty="0">
                <a:solidFill>
                  <a:srgbClr val="0070C0"/>
                </a:solidFill>
                <a:latin typeface="Calibri"/>
              </a:rPr>
              <a:t> me voir !</a:t>
            </a:r>
            <a:endParaRPr kumimoji="0" lang="fr-FR" sz="6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C83661E-C823-6177-08F4-B28B31CA6F2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(2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6F8FBCF-FECA-850A-0A25-542AC890C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9CE89723-84AD-ED93-620E-365B1AE2B48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5CA79DBB-1B40-9323-9B24-D1AEDD923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020495"/>
              </p:ext>
            </p:extLst>
          </p:nvPr>
        </p:nvGraphicFramePr>
        <p:xfrm>
          <a:off x="952500" y="4179547"/>
          <a:ext cx="9677400" cy="227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97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457700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b)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c) Viens (venir, 3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d) - (2</a:t>
                      </a:r>
                      <a:r>
                        <a:rPr lang="fr-FR" sz="3200" b="1" baseline="300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pers du </a:t>
                      </a:r>
                      <a:r>
                        <a:rPr lang="fr-FR" sz="3200" b="1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sg</a:t>
                      </a: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2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Venez</a:t>
                      </a:r>
                      <a:r>
                        <a:rPr lang="fr-FR" sz="3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me voir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A96CA87C-CF05-0D28-184D-940B73A5AC63}"/>
              </a:ext>
            </a:extLst>
          </p:cNvPr>
          <p:cNvSpPr txBox="1">
            <a:spLocks/>
          </p:cNvSpPr>
          <p:nvPr/>
        </p:nvSpPr>
        <p:spPr>
          <a:xfrm>
            <a:off x="4526757" y="2992398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9" name="Graphique 8" descr="Badge à suivre avec un remplissage uni">
            <a:extLst>
              <a:ext uri="{FF2B5EF4-FFF2-40B4-BE49-F238E27FC236}">
                <a16:creationId xmlns:a16="http://schemas.microsoft.com/office/drawing/2014/main" id="{267BFE34-C0FA-E169-B62C-00C79BBB42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07074" y="429202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15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16B3B8-D319-CF34-995D-7B5E7C82EF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526B0AA-D6A8-08A6-8AF0-019AE4ECEB3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BCC35C7-810D-4453-4B89-DD7F303F159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Un avion passe dans le ciel.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FB9E3A4-9334-5A74-6596-89CBD9DC5D2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8" name="Graphique 7" descr="Badge à suivre avec un remplissage uni">
            <a:extLst>
              <a:ext uri="{FF2B5EF4-FFF2-40B4-BE49-F238E27FC236}">
                <a16:creationId xmlns:a16="http://schemas.microsoft.com/office/drawing/2014/main" id="{931F50EE-FDE7-22EC-6A77-128F5B47F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2061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43CAAF-13CD-76F6-50C6-E18A9A802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C642F12-E29B-F0F3-D1B4-5A7299DC8FB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84DF62-3693-A217-47BD-1DB500F1509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Un avion passe dans le ciel.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A96C35D-6269-C5BE-CB60-835FC90E550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5E7B0186-D754-48C6-6BA9-F411DE333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752164"/>
              </p:ext>
            </p:extLst>
          </p:nvPr>
        </p:nvGraphicFramePr>
        <p:xfrm>
          <a:off x="952500" y="4170403"/>
          <a:ext cx="96774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57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83882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4" name="Sous-titre 2">
            <a:extLst>
              <a:ext uri="{FF2B5EF4-FFF2-40B4-BE49-F238E27FC236}">
                <a16:creationId xmlns:a16="http://schemas.microsoft.com/office/drawing/2014/main" id="{C3A5B278-49AF-1225-78C0-8DEBFC08BA9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0364D82-F5BE-14EA-A2A9-6128DCC276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593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37C8AC-DB19-88E0-8D28-B9631D8C02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0A1475B-0777-EAB3-6AD6-8CD49E5E5DD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7BC497-BD39-8C5B-D5B1-6B1E2972A9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Un avion passe dans le ciel.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1C32EEB-E418-AE3C-BB77-2FA82105602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7E326B3-2C79-D9A1-099E-A2094525F7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8" name="Graphique 7" descr="Badge à suivre avec un remplissage uni">
            <a:extLst>
              <a:ext uri="{FF2B5EF4-FFF2-40B4-BE49-F238E27FC236}">
                <a16:creationId xmlns:a16="http://schemas.microsoft.com/office/drawing/2014/main" id="{393DD713-C775-E0DC-F4E4-F7D9009E7A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53753B16-6756-E4E8-828E-BC0027EDFF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536747"/>
              </p:ext>
            </p:extLst>
          </p:nvPr>
        </p:nvGraphicFramePr>
        <p:xfrm>
          <a:off x="952500" y="4170403"/>
          <a:ext cx="96774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7444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219956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366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A99677-EDDD-CA1B-3169-88A2F81E2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2">
            <a:extLst>
              <a:ext uri="{FF2B5EF4-FFF2-40B4-BE49-F238E27FC236}">
                <a16:creationId xmlns:a16="http://schemas.microsoft.com/office/drawing/2014/main" id="{52C538FC-B50F-6545-17A4-C6A1A5D7023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sp>
        <p:nvSpPr>
          <p:cNvPr id="2" name="Sous-titre 2">
            <a:extLst>
              <a:ext uri="{FF2B5EF4-FFF2-40B4-BE49-F238E27FC236}">
                <a16:creationId xmlns:a16="http://schemas.microsoft.com/office/drawing/2014/main" id="{0FC8B071-9EA7-0D3A-067F-A176341B11F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7CD064-C268-EB04-807A-6799AB2FA92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10156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6000" b="1" dirty="0">
                <a:solidFill>
                  <a:srgbClr val="0070C0"/>
                </a:solidFill>
                <a:latin typeface="Calibri"/>
              </a:rPr>
              <a:t>Un avion passe dans le ciel.</a:t>
            </a:r>
            <a:endParaRPr kumimoji="0" lang="fr-FR" sz="6000" b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8AC87870-3330-BF9C-AC78-A56A3DE96B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00725" y="1043261"/>
            <a:ext cx="371475" cy="371475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12405367-7D2C-4D6A-6473-316A2ECFEDA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30779C40-1FC1-A719-D695-F90F3B80E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218351"/>
              </p:ext>
            </p:extLst>
          </p:nvPr>
        </p:nvGraphicFramePr>
        <p:xfrm>
          <a:off x="952500" y="4170403"/>
          <a:ext cx="9677400" cy="92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857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583882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2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5478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422</TotalTime>
  <Words>2422</Words>
  <Application>Microsoft Office PowerPoint</Application>
  <PresentationFormat>Grand écran</PresentationFormat>
  <Paragraphs>467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21</cp:revision>
  <dcterms:created xsi:type="dcterms:W3CDTF">2024-11-28T14:19:02Z</dcterms:created>
  <dcterms:modified xsi:type="dcterms:W3CDTF">2025-06-27T12:43:28Z</dcterms:modified>
</cp:coreProperties>
</file>