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368" r:id="rId4"/>
    <p:sldId id="369" r:id="rId5"/>
    <p:sldId id="370" r:id="rId6"/>
    <p:sldId id="347" r:id="rId7"/>
    <p:sldId id="373" r:id="rId8"/>
    <p:sldId id="353" r:id="rId9"/>
    <p:sldId id="354" r:id="rId10"/>
    <p:sldId id="35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ursive standard" charset="0"/>
      <p:regular r:id="rId16"/>
    </p:embeddedFont>
    <p:embeddedFont>
      <p:font typeface="Maiandra GD" panose="020E0502030308020204" pitchFamily="34" charset="0"/>
      <p:regular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Les chaînes alimentaires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59496" y="285751"/>
            <a:ext cx="8064896" cy="714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4400" dirty="0"/>
              <a:t>Questionner le monde CE1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29309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Que mangent les animaux ?</a:t>
            </a:r>
          </a:p>
        </p:txBody>
      </p:sp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apprendrons le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nom des différents régimes alimentaires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commençons une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nouvelle 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de sciences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B5AD90-F89C-EB70-8516-3765DB67501B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nous intéresser aux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animaux 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et plus particulièrement à ce qu’ils mangent.</a:t>
            </a:r>
          </a:p>
        </p:txBody>
      </p:sp>
    </p:spTree>
    <p:extLst>
      <p:ext uri="{BB962C8B-B14F-4D97-AF65-F5344CB8AC3E}">
        <p14:creationId xmlns:p14="http://schemas.microsoft.com/office/powerpoint/2010/main" val="866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Savez-vous ce que mangent les animaux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ABEF06-243D-C432-A76C-DE3B59086D9D}"/>
              </a:ext>
            </a:extLst>
          </p:cNvPr>
          <p:cNvSpPr txBox="1"/>
          <p:nvPr/>
        </p:nvSpPr>
        <p:spPr>
          <a:xfrm>
            <a:off x="3856" y="7033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Les animaux mangent :</a:t>
            </a:r>
          </a:p>
        </p:txBody>
      </p:sp>
      <p:pic>
        <p:nvPicPr>
          <p:cNvPr id="7" name="Image 6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5FEFBF98-1F0C-DECF-4EED-93AE3E727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057293"/>
            <a:ext cx="4214639" cy="1944934"/>
          </a:xfrm>
          <a:prstGeom prst="rect">
            <a:avLst/>
          </a:prstGeom>
        </p:spPr>
      </p:pic>
      <p:pic>
        <p:nvPicPr>
          <p:cNvPr id="9" name="Image 8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564EC665-0F95-9004-BE84-2B8EAA8C7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09585"/>
            <a:ext cx="2973294" cy="203883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4FAD8B-1E5F-B0DB-712A-3EFBA72DA2AF}"/>
              </a:ext>
            </a:extLst>
          </p:cNvPr>
          <p:cNvSpPr txBox="1"/>
          <p:nvPr/>
        </p:nvSpPr>
        <p:spPr>
          <a:xfrm>
            <a:off x="3856" y="14112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- des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végétaux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3581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Savez-vous ce que mangent les animaux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ABEF06-243D-C432-A76C-DE3B59086D9D}"/>
              </a:ext>
            </a:extLst>
          </p:cNvPr>
          <p:cNvSpPr txBox="1"/>
          <p:nvPr/>
        </p:nvSpPr>
        <p:spPr>
          <a:xfrm>
            <a:off x="3856" y="7033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Les animaux mangent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4FAD8B-1E5F-B0DB-712A-3EFBA72DA2AF}"/>
              </a:ext>
            </a:extLst>
          </p:cNvPr>
          <p:cNvSpPr txBox="1"/>
          <p:nvPr/>
        </p:nvSpPr>
        <p:spPr>
          <a:xfrm>
            <a:off x="3856" y="14112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- des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végétaux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4E28A8E2-124F-551E-0DEB-B90062A6D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703350"/>
            <a:ext cx="3859720" cy="2924944"/>
          </a:xfrm>
          <a:prstGeom prst="rect">
            <a:avLst/>
          </a:prstGeom>
        </p:spPr>
      </p:pic>
      <p:pic>
        <p:nvPicPr>
          <p:cNvPr id="8" name="Image 7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9DF3E6FD-B862-B147-71E5-3830B570F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72716"/>
            <a:ext cx="2617751" cy="27809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0B16233-510C-DEBC-7575-9AF61FA88597}"/>
              </a:ext>
            </a:extLst>
          </p:cNvPr>
          <p:cNvSpPr txBox="1"/>
          <p:nvPr/>
        </p:nvSpPr>
        <p:spPr>
          <a:xfrm>
            <a:off x="3856" y="21145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- de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viande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ou du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poisson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31834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Savez-vous ce que mangent les animaux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ABEF06-243D-C432-A76C-DE3B59086D9D}"/>
              </a:ext>
            </a:extLst>
          </p:cNvPr>
          <p:cNvSpPr txBox="1"/>
          <p:nvPr/>
        </p:nvSpPr>
        <p:spPr>
          <a:xfrm>
            <a:off x="3856" y="7033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Les animaux mangent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4FAD8B-1E5F-B0DB-712A-3EFBA72DA2AF}"/>
              </a:ext>
            </a:extLst>
          </p:cNvPr>
          <p:cNvSpPr txBox="1"/>
          <p:nvPr/>
        </p:nvSpPr>
        <p:spPr>
          <a:xfrm>
            <a:off x="3856" y="14112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- des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végétaux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B16233-510C-DEBC-7575-9AF61FA88597}"/>
              </a:ext>
            </a:extLst>
          </p:cNvPr>
          <p:cNvSpPr txBox="1"/>
          <p:nvPr/>
        </p:nvSpPr>
        <p:spPr>
          <a:xfrm>
            <a:off x="3856" y="21145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- de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viande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ou du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poisson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4E1126-A4FD-D00B-1E3E-AE41ABB358FE}"/>
              </a:ext>
            </a:extLst>
          </p:cNvPr>
          <p:cNvSpPr txBox="1"/>
          <p:nvPr/>
        </p:nvSpPr>
        <p:spPr>
          <a:xfrm>
            <a:off x="0" y="2822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- des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graines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pic>
        <p:nvPicPr>
          <p:cNvPr id="7" name="Image 6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131343A4-F1EB-E75C-3730-BA2539690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60775"/>
            <a:ext cx="3284984" cy="32849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DC8C708-EC3A-7F2A-9CD5-87031C29E4E1}"/>
              </a:ext>
            </a:extLst>
          </p:cNvPr>
          <p:cNvSpPr txBox="1"/>
          <p:nvPr/>
        </p:nvSpPr>
        <p:spPr>
          <a:xfrm>
            <a:off x="-3856" y="347628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et plein d’autres choses !</a:t>
            </a:r>
          </a:p>
        </p:txBody>
      </p:sp>
    </p:spTree>
    <p:extLst>
      <p:ext uri="{BB962C8B-B14F-4D97-AF65-F5344CB8AC3E}">
        <p14:creationId xmlns:p14="http://schemas.microsoft.com/office/powerpoint/2010/main" val="28714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3" grpId="0"/>
      <p:bldP spid="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Une activité va nous permettre de découvrir ce que mangent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certains 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FF3E02-17AF-A9F3-051A-BAA3D69E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144" y="760968"/>
            <a:ext cx="4793704" cy="60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Lisons ensemble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mots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6811F9-C282-FCDD-34E2-0708BD747943}"/>
              </a:ext>
            </a:extLst>
          </p:cNvPr>
          <p:cNvSpPr txBox="1"/>
          <p:nvPr/>
        </p:nvSpPr>
        <p:spPr>
          <a:xfrm>
            <a:off x="0" y="7078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6E7D86-D97C-CB97-4A10-36B68394D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732" y="836712"/>
            <a:ext cx="4824536" cy="55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Pour ne rien oublier, nous allons maintenant compléter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u="sng" dirty="0">
                <a:latin typeface="Cursive standard" pitchFamily="2" charset="0"/>
                <a:ea typeface="Times New Roman" panose="02020603050405020304" pitchFamily="18" charset="0"/>
              </a:rPr>
              <a:t>Les régimes alimentaires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Les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animaux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ne mangent pas tous la même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chose : certains mangent de la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viande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,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d’autres des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végétaux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ou encore des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graines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 Ce que mange un animal,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c’est son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régime alimentaire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5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190</Words>
  <Application>Microsoft Office PowerPoint</Application>
  <PresentationFormat>Grand écran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Maiandra GD</vt:lpstr>
      <vt:lpstr>Wingdings</vt:lpstr>
      <vt:lpstr>Cursive standard</vt:lpstr>
      <vt:lpstr>Thème Office</vt:lpstr>
      <vt:lpstr>Les chaînes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188</cp:revision>
  <dcterms:created xsi:type="dcterms:W3CDTF">2013-01-27T09:55:18Z</dcterms:created>
  <dcterms:modified xsi:type="dcterms:W3CDTF">2023-09-23T08:52:29Z</dcterms:modified>
</cp:coreProperties>
</file>