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6" r:id="rId3"/>
    <p:sldId id="374" r:id="rId4"/>
    <p:sldId id="368" r:id="rId5"/>
    <p:sldId id="375" r:id="rId6"/>
    <p:sldId id="376" r:id="rId7"/>
    <p:sldId id="377" r:id="rId8"/>
    <p:sldId id="378" r:id="rId9"/>
    <p:sldId id="379" r:id="rId10"/>
    <p:sldId id="353" r:id="rId11"/>
    <p:sldId id="354" r:id="rId12"/>
    <p:sldId id="35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ursive standard" charset="0"/>
      <p:regular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2.jpe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2.jpe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919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Les chaînes alimentaires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59496" y="285751"/>
            <a:ext cx="8064896" cy="7143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4400" dirty="0"/>
              <a:t>Questionner le monde CE1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29309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Les régimes alimentaires</a:t>
            </a:r>
          </a:p>
        </p:txBody>
      </p:sp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Pour ne rien oublier, nous allons maintenant compléter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leçon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1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ne mange que de la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viande 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carnivore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ne mange que des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végétaux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herbivore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ne mange que des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graines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granivore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- Un animal qui mange de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tout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est un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omnivore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5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parlerons des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relations entre les différents animaux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3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à travailler sur ce que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mangent les animaux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B5AD90-F89C-EB70-8516-3765DB67501B}"/>
              </a:ext>
            </a:extLst>
          </p:cNvPr>
          <p:cNvSpPr txBox="1"/>
          <p:nvPr/>
        </p:nvSpPr>
        <p:spPr>
          <a:xfrm>
            <a:off x="0" y="132343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Souvenons-nous de ce que nous avons appris la dernière fois.</a:t>
            </a:r>
          </a:p>
        </p:txBody>
      </p:sp>
    </p:spTree>
    <p:extLst>
      <p:ext uri="{BB962C8B-B14F-4D97-AF65-F5344CB8AC3E}">
        <p14:creationId xmlns:p14="http://schemas.microsoft.com/office/powerpoint/2010/main" val="8667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820245-524F-BCA4-DB94-38758E4B4F1B}"/>
              </a:ext>
            </a:extLst>
          </p:cNvPr>
          <p:cNvSpPr txBox="1"/>
          <p:nvPr/>
        </p:nvSpPr>
        <p:spPr>
          <a:xfrm>
            <a:off x="0" y="11663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u="sng" dirty="0">
                <a:latin typeface="Cursive standard" pitchFamily="2" charset="0"/>
                <a:ea typeface="Times New Roman" panose="02020603050405020304" pitchFamily="18" charset="0"/>
              </a:rPr>
              <a:t>Les régimes alimentaires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Les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animaux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ne mangent pas tous la même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chose : certains mangent de la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viande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,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d’autres des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végétaux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 ou encore des </a:t>
            </a:r>
          </a:p>
          <a:p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graines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 Ce que mange un animal, </a:t>
            </a:r>
          </a:p>
          <a:p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c’est son </a:t>
            </a:r>
            <a:r>
              <a:rPr lang="fr-FR" sz="4800" dirty="0">
                <a:solidFill>
                  <a:srgbClr val="FF0000"/>
                </a:solidFill>
                <a:latin typeface="Cursive standard" pitchFamily="2" charset="0"/>
                <a:ea typeface="Times New Roman" panose="02020603050405020304" pitchFamily="18" charset="0"/>
              </a:rPr>
              <a:t>régime alimentaire</a:t>
            </a:r>
            <a:r>
              <a:rPr lang="fr-FR" sz="4800" dirty="0">
                <a:latin typeface="Cursive standard" pitchFamily="2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3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apprendre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mots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 qui correspondent aux différents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régimes alimentaires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583E7BBE-C23D-AE1B-6DF3-593680BAB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43062"/>
              </p:ext>
            </p:extLst>
          </p:nvPr>
        </p:nvGraphicFramePr>
        <p:xfrm>
          <a:off x="47328" y="3047197"/>
          <a:ext cx="12025336" cy="340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34">
                  <a:extLst>
                    <a:ext uri="{9D8B030D-6E8A-4147-A177-3AD203B41FA5}">
                      <a16:colId xmlns:a16="http://schemas.microsoft.com/office/drawing/2014/main" val="4117171654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2859513339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1867733758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454473134"/>
                    </a:ext>
                  </a:extLst>
                </a:gridCol>
              </a:tblGrid>
              <a:tr h="8138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02129"/>
                  </a:ext>
                </a:extLst>
              </a:tr>
              <a:tr h="25900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8723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Un animal qui ne mange que de la viande (ou du poisson) est un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6E4FAA-6554-7331-C88A-6DCDA03CF31E}"/>
              </a:ext>
            </a:extLst>
          </p:cNvPr>
          <p:cNvSpPr txBox="1"/>
          <p:nvPr/>
        </p:nvSpPr>
        <p:spPr>
          <a:xfrm>
            <a:off x="3433288" y="612153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carnivore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5BB5D2CF-B7AA-362D-E91B-32DCB24B0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4577916"/>
            <a:ext cx="1449695" cy="1098597"/>
          </a:xfrm>
          <a:prstGeom prst="rect">
            <a:avLst/>
          </a:prstGeom>
        </p:spPr>
      </p:pic>
      <p:pic>
        <p:nvPicPr>
          <p:cNvPr id="7" name="Image 6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2FE5C531-0736-C5AD-A891-126EC0C9F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11" y="4509955"/>
            <a:ext cx="1152128" cy="12239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66662E-C13E-7359-CD6E-5C56913FEDF0}"/>
              </a:ext>
            </a:extLst>
          </p:cNvPr>
          <p:cNvSpPr txBox="1"/>
          <p:nvPr/>
        </p:nvSpPr>
        <p:spPr>
          <a:xfrm>
            <a:off x="397815" y="3070690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carnivore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583E7BBE-C23D-AE1B-6DF3-593680BABA7F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3047197"/>
          <a:ext cx="12025336" cy="340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34">
                  <a:extLst>
                    <a:ext uri="{9D8B030D-6E8A-4147-A177-3AD203B41FA5}">
                      <a16:colId xmlns:a16="http://schemas.microsoft.com/office/drawing/2014/main" val="4117171654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2859513339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1867733758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454473134"/>
                    </a:ext>
                  </a:extLst>
                </a:gridCol>
              </a:tblGrid>
              <a:tr h="8138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02129"/>
                  </a:ext>
                </a:extLst>
              </a:tr>
              <a:tr h="25900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8723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Un animal qui ne mange que des végétaux est un </a:t>
            </a:r>
          </a:p>
        </p:txBody>
      </p:sp>
      <p:pic>
        <p:nvPicPr>
          <p:cNvPr id="3" name="Image 2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C9C6AA51-9530-A06A-02C8-613E3D2C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07" y="3923506"/>
            <a:ext cx="2541648" cy="1172897"/>
          </a:xfrm>
          <a:prstGeom prst="rect">
            <a:avLst/>
          </a:prstGeom>
        </p:spPr>
      </p:pic>
      <p:pic>
        <p:nvPicPr>
          <p:cNvPr id="4" name="Image 3" descr="Une image contenant extérieur, arbre, plante&#10;&#10;Description générée automatiquement">
            <a:extLst>
              <a:ext uri="{FF2B5EF4-FFF2-40B4-BE49-F238E27FC236}">
                <a16:creationId xmlns:a16="http://schemas.microsoft.com/office/drawing/2014/main" id="{11F48C3A-EE32-BB49-5465-609F3068C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43" y="5246671"/>
            <a:ext cx="1510584" cy="10358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6E4FAA-6554-7331-C88A-6DCDA03CF31E}"/>
              </a:ext>
            </a:extLst>
          </p:cNvPr>
          <p:cNvSpPr txBox="1"/>
          <p:nvPr/>
        </p:nvSpPr>
        <p:spPr>
          <a:xfrm>
            <a:off x="0" y="701086"/>
            <a:ext cx="263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herbivore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5BB5D2CF-B7AA-362D-E91B-32DCB24B0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4577916"/>
            <a:ext cx="1449695" cy="1098597"/>
          </a:xfrm>
          <a:prstGeom prst="rect">
            <a:avLst/>
          </a:prstGeom>
        </p:spPr>
      </p:pic>
      <p:pic>
        <p:nvPicPr>
          <p:cNvPr id="7" name="Image 6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2FE5C531-0736-C5AD-A891-126EC0C9F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11" y="4509955"/>
            <a:ext cx="1152128" cy="12239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66662E-C13E-7359-CD6E-5C56913FEDF0}"/>
              </a:ext>
            </a:extLst>
          </p:cNvPr>
          <p:cNvSpPr txBox="1"/>
          <p:nvPr/>
        </p:nvSpPr>
        <p:spPr>
          <a:xfrm>
            <a:off x="397815" y="3070690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carnivore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FEEA1C-5412-2400-3FA2-EAD3C0743781}"/>
              </a:ext>
            </a:extLst>
          </p:cNvPr>
          <p:cNvSpPr txBox="1"/>
          <p:nvPr/>
        </p:nvSpPr>
        <p:spPr>
          <a:xfrm>
            <a:off x="3359696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herbivore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583E7BBE-C23D-AE1B-6DF3-593680BABA7F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3047197"/>
          <a:ext cx="12025336" cy="340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34">
                  <a:extLst>
                    <a:ext uri="{9D8B030D-6E8A-4147-A177-3AD203B41FA5}">
                      <a16:colId xmlns:a16="http://schemas.microsoft.com/office/drawing/2014/main" val="4117171654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2859513339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1867733758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454473134"/>
                    </a:ext>
                  </a:extLst>
                </a:gridCol>
              </a:tblGrid>
              <a:tr h="8138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02129"/>
                  </a:ext>
                </a:extLst>
              </a:tr>
              <a:tr h="25900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8723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Un animal qui ne mange que des graines est un </a:t>
            </a:r>
          </a:p>
        </p:txBody>
      </p:sp>
      <p:pic>
        <p:nvPicPr>
          <p:cNvPr id="3" name="Image 2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C9C6AA51-9530-A06A-02C8-613E3D2C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07" y="3923506"/>
            <a:ext cx="2541648" cy="1172897"/>
          </a:xfrm>
          <a:prstGeom prst="rect">
            <a:avLst/>
          </a:prstGeom>
        </p:spPr>
      </p:pic>
      <p:pic>
        <p:nvPicPr>
          <p:cNvPr id="4" name="Image 3" descr="Une image contenant extérieur, arbre, plante&#10;&#10;Description générée automatiquement">
            <a:extLst>
              <a:ext uri="{FF2B5EF4-FFF2-40B4-BE49-F238E27FC236}">
                <a16:creationId xmlns:a16="http://schemas.microsoft.com/office/drawing/2014/main" id="{11F48C3A-EE32-BB49-5465-609F3068C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43" y="5246671"/>
            <a:ext cx="1510584" cy="10358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6E4FAA-6554-7331-C88A-6DCDA03CF31E}"/>
              </a:ext>
            </a:extLst>
          </p:cNvPr>
          <p:cNvSpPr txBox="1"/>
          <p:nvPr/>
        </p:nvSpPr>
        <p:spPr>
          <a:xfrm>
            <a:off x="0" y="701086"/>
            <a:ext cx="263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granivore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5BB5D2CF-B7AA-362D-E91B-32DCB24B0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4577916"/>
            <a:ext cx="1449695" cy="1098597"/>
          </a:xfrm>
          <a:prstGeom prst="rect">
            <a:avLst/>
          </a:prstGeom>
        </p:spPr>
      </p:pic>
      <p:pic>
        <p:nvPicPr>
          <p:cNvPr id="7" name="Image 6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2FE5C531-0736-C5AD-A891-126EC0C9F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11" y="4509955"/>
            <a:ext cx="1152128" cy="12239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66662E-C13E-7359-CD6E-5C56913FEDF0}"/>
              </a:ext>
            </a:extLst>
          </p:cNvPr>
          <p:cNvSpPr txBox="1"/>
          <p:nvPr/>
        </p:nvSpPr>
        <p:spPr>
          <a:xfrm>
            <a:off x="397815" y="3070690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carnivore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FEEA1C-5412-2400-3FA2-EAD3C0743781}"/>
              </a:ext>
            </a:extLst>
          </p:cNvPr>
          <p:cNvSpPr txBox="1"/>
          <p:nvPr/>
        </p:nvSpPr>
        <p:spPr>
          <a:xfrm>
            <a:off x="3359696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herbivore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 8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8271FCD1-B224-84E5-1203-BFA956ECF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7" y="4184298"/>
            <a:ext cx="1824209" cy="18242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01B4D72-285C-7D13-6447-7953AD14C08E}"/>
              </a:ext>
            </a:extLst>
          </p:cNvPr>
          <p:cNvSpPr txBox="1"/>
          <p:nvPr/>
        </p:nvSpPr>
        <p:spPr>
          <a:xfrm>
            <a:off x="6321577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granivore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583E7BBE-C23D-AE1B-6DF3-593680BABA7F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3047197"/>
          <a:ext cx="12025336" cy="340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34">
                  <a:extLst>
                    <a:ext uri="{9D8B030D-6E8A-4147-A177-3AD203B41FA5}">
                      <a16:colId xmlns:a16="http://schemas.microsoft.com/office/drawing/2014/main" val="4117171654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2859513339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1867733758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454473134"/>
                    </a:ext>
                  </a:extLst>
                </a:gridCol>
              </a:tblGrid>
              <a:tr h="8138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02129"/>
                  </a:ext>
                </a:extLst>
              </a:tr>
              <a:tr h="25900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8723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Un animal qui mange de tout est un </a:t>
            </a:r>
          </a:p>
        </p:txBody>
      </p:sp>
      <p:pic>
        <p:nvPicPr>
          <p:cNvPr id="3" name="Image 2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C9C6AA51-9530-A06A-02C8-613E3D2C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07" y="3923506"/>
            <a:ext cx="2541648" cy="1172897"/>
          </a:xfrm>
          <a:prstGeom prst="rect">
            <a:avLst/>
          </a:prstGeom>
        </p:spPr>
      </p:pic>
      <p:pic>
        <p:nvPicPr>
          <p:cNvPr id="4" name="Image 3" descr="Une image contenant extérieur, arbre, plante&#10;&#10;Description générée automatiquement">
            <a:extLst>
              <a:ext uri="{FF2B5EF4-FFF2-40B4-BE49-F238E27FC236}">
                <a16:creationId xmlns:a16="http://schemas.microsoft.com/office/drawing/2014/main" id="{11F48C3A-EE32-BB49-5465-609F3068C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43" y="5246671"/>
            <a:ext cx="1510584" cy="10358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6E4FAA-6554-7331-C88A-6DCDA03CF31E}"/>
              </a:ext>
            </a:extLst>
          </p:cNvPr>
          <p:cNvSpPr txBox="1"/>
          <p:nvPr/>
        </p:nvSpPr>
        <p:spPr>
          <a:xfrm>
            <a:off x="8256240" y="-17088"/>
            <a:ext cx="263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omnivore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5BB5D2CF-B7AA-362D-E91B-32DCB24B0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4577916"/>
            <a:ext cx="1449695" cy="1098597"/>
          </a:xfrm>
          <a:prstGeom prst="rect">
            <a:avLst/>
          </a:prstGeom>
        </p:spPr>
      </p:pic>
      <p:pic>
        <p:nvPicPr>
          <p:cNvPr id="7" name="Image 6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2FE5C531-0736-C5AD-A891-126EC0C9F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11" y="4509955"/>
            <a:ext cx="1152128" cy="12239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66662E-C13E-7359-CD6E-5C56913FEDF0}"/>
              </a:ext>
            </a:extLst>
          </p:cNvPr>
          <p:cNvSpPr txBox="1"/>
          <p:nvPr/>
        </p:nvSpPr>
        <p:spPr>
          <a:xfrm>
            <a:off x="397815" y="3070690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carnivore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FEEA1C-5412-2400-3FA2-EAD3C0743781}"/>
              </a:ext>
            </a:extLst>
          </p:cNvPr>
          <p:cNvSpPr txBox="1"/>
          <p:nvPr/>
        </p:nvSpPr>
        <p:spPr>
          <a:xfrm>
            <a:off x="3359696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herbivore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 8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8271FCD1-B224-84E5-1203-BFA956ECF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7" y="4184298"/>
            <a:ext cx="1824209" cy="18242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01B4D72-285C-7D13-6447-7953AD14C08E}"/>
              </a:ext>
            </a:extLst>
          </p:cNvPr>
          <p:cNvSpPr txBox="1"/>
          <p:nvPr/>
        </p:nvSpPr>
        <p:spPr>
          <a:xfrm>
            <a:off x="6321577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granivore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 12" descr="Une image contenant rouge&#10;&#10;Description générée automatiquement">
            <a:extLst>
              <a:ext uri="{FF2B5EF4-FFF2-40B4-BE49-F238E27FC236}">
                <a16:creationId xmlns:a16="http://schemas.microsoft.com/office/drawing/2014/main" id="{1000456B-2030-4DBB-02D1-4AFD2ECC72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48" y="3855824"/>
            <a:ext cx="952864" cy="722092"/>
          </a:xfrm>
          <a:prstGeom prst="rect">
            <a:avLst/>
          </a:prstGeom>
        </p:spPr>
      </p:pic>
      <p:pic>
        <p:nvPicPr>
          <p:cNvPr id="17" name="Image 16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08BE9BB7-7902-C50C-58E4-62F649BED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9" y="5322017"/>
            <a:ext cx="1032575" cy="1032575"/>
          </a:xfrm>
          <a:prstGeom prst="rect">
            <a:avLst/>
          </a:prstGeom>
        </p:spPr>
      </p:pic>
      <p:pic>
        <p:nvPicPr>
          <p:cNvPr id="14" name="Image 13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1947DA96-4DAD-A71E-49C1-48D2891A8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209" y="3944653"/>
            <a:ext cx="757277" cy="804482"/>
          </a:xfrm>
          <a:prstGeom prst="rect">
            <a:avLst/>
          </a:prstGeom>
        </p:spPr>
      </p:pic>
      <p:pic>
        <p:nvPicPr>
          <p:cNvPr id="15" name="Image 14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6537F47F-1ABF-E994-C4EE-F4A09932CF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04" y="4823873"/>
            <a:ext cx="1411788" cy="651499"/>
          </a:xfrm>
          <a:prstGeom prst="rect">
            <a:avLst/>
          </a:prstGeom>
        </p:spPr>
      </p:pic>
      <p:pic>
        <p:nvPicPr>
          <p:cNvPr id="16" name="Image 15" descr="Une image contenant extérieur, arbre, plante&#10;&#10;Description générée automatiquement">
            <a:extLst>
              <a:ext uri="{FF2B5EF4-FFF2-40B4-BE49-F238E27FC236}">
                <a16:creationId xmlns:a16="http://schemas.microsoft.com/office/drawing/2014/main" id="{A0E515E1-E5C6-7406-385B-E46C0BFCAD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23" y="4930150"/>
            <a:ext cx="795116" cy="54522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1BC78AD-ED4E-65E3-D20B-C7B85054B098}"/>
              </a:ext>
            </a:extLst>
          </p:cNvPr>
          <p:cNvSpPr txBox="1"/>
          <p:nvPr/>
        </p:nvSpPr>
        <p:spPr>
          <a:xfrm>
            <a:off x="9374600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omnivore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583E7BBE-C23D-AE1B-6DF3-593680BABA7F}"/>
              </a:ext>
            </a:extLst>
          </p:cNvPr>
          <p:cNvGraphicFramePr>
            <a:graphicFrameLocks noGrp="1"/>
          </p:cNvGraphicFramePr>
          <p:nvPr/>
        </p:nvGraphicFramePr>
        <p:xfrm>
          <a:off x="47328" y="3047197"/>
          <a:ext cx="12025336" cy="340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34">
                  <a:extLst>
                    <a:ext uri="{9D8B030D-6E8A-4147-A177-3AD203B41FA5}">
                      <a16:colId xmlns:a16="http://schemas.microsoft.com/office/drawing/2014/main" val="4117171654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2859513339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1867733758"/>
                    </a:ext>
                  </a:extLst>
                </a:gridCol>
                <a:gridCol w="3006334">
                  <a:extLst>
                    <a:ext uri="{9D8B030D-6E8A-4147-A177-3AD203B41FA5}">
                      <a16:colId xmlns:a16="http://schemas.microsoft.com/office/drawing/2014/main" val="454473134"/>
                    </a:ext>
                  </a:extLst>
                </a:gridCol>
              </a:tblGrid>
              <a:tr h="81385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02129"/>
                  </a:ext>
                </a:extLst>
              </a:tr>
              <a:tr h="259002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8723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C’est maintenant à vous d’indiquer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le régime alimentaire des animaux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Image 2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C9C6AA51-9530-A06A-02C8-613E3D2C8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07" y="3923506"/>
            <a:ext cx="2541648" cy="1172897"/>
          </a:xfrm>
          <a:prstGeom prst="rect">
            <a:avLst/>
          </a:prstGeom>
        </p:spPr>
      </p:pic>
      <p:pic>
        <p:nvPicPr>
          <p:cNvPr id="4" name="Image 3" descr="Une image contenant extérieur, arbre, plante&#10;&#10;Description générée automatiquement">
            <a:extLst>
              <a:ext uri="{FF2B5EF4-FFF2-40B4-BE49-F238E27FC236}">
                <a16:creationId xmlns:a16="http://schemas.microsoft.com/office/drawing/2014/main" id="{11F48C3A-EE32-BB49-5465-609F3068C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43" y="5246671"/>
            <a:ext cx="1510584" cy="103582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6E4FAA-6554-7331-C88A-6DCDA03CF31E}"/>
              </a:ext>
            </a:extLst>
          </p:cNvPr>
          <p:cNvSpPr txBox="1"/>
          <p:nvPr/>
        </p:nvSpPr>
        <p:spPr>
          <a:xfrm>
            <a:off x="0" y="1314223"/>
            <a:ext cx="263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6" name="Image 5" descr="Une image contenant rouge&#10;&#10;Description générée automatiquement">
            <a:extLst>
              <a:ext uri="{FF2B5EF4-FFF2-40B4-BE49-F238E27FC236}">
                <a16:creationId xmlns:a16="http://schemas.microsoft.com/office/drawing/2014/main" id="{5BB5D2CF-B7AA-362D-E91B-32DCB24B0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4577916"/>
            <a:ext cx="1449695" cy="1098597"/>
          </a:xfrm>
          <a:prstGeom prst="rect">
            <a:avLst/>
          </a:prstGeom>
        </p:spPr>
      </p:pic>
      <p:pic>
        <p:nvPicPr>
          <p:cNvPr id="7" name="Image 6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2FE5C531-0736-C5AD-A891-126EC0C9F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11" y="4509955"/>
            <a:ext cx="1152128" cy="12239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66662E-C13E-7359-CD6E-5C56913FEDF0}"/>
              </a:ext>
            </a:extLst>
          </p:cNvPr>
          <p:cNvSpPr txBox="1"/>
          <p:nvPr/>
        </p:nvSpPr>
        <p:spPr>
          <a:xfrm>
            <a:off x="397815" y="3070690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carnivore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FEEA1C-5412-2400-3FA2-EAD3C0743781}"/>
              </a:ext>
            </a:extLst>
          </p:cNvPr>
          <p:cNvSpPr txBox="1"/>
          <p:nvPr/>
        </p:nvSpPr>
        <p:spPr>
          <a:xfrm>
            <a:off x="3359696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herbivore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9" name="Image 8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8271FCD1-B224-84E5-1203-BFA956ECF1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7" y="4184298"/>
            <a:ext cx="1824209" cy="18242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01B4D72-285C-7D13-6447-7953AD14C08E}"/>
              </a:ext>
            </a:extLst>
          </p:cNvPr>
          <p:cNvSpPr txBox="1"/>
          <p:nvPr/>
        </p:nvSpPr>
        <p:spPr>
          <a:xfrm>
            <a:off x="6321577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granivore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3" name="Image 12" descr="Une image contenant rouge&#10;&#10;Description générée automatiquement">
            <a:extLst>
              <a:ext uri="{FF2B5EF4-FFF2-40B4-BE49-F238E27FC236}">
                <a16:creationId xmlns:a16="http://schemas.microsoft.com/office/drawing/2014/main" id="{1000456B-2030-4DBB-02D1-4AFD2ECC72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648" y="3855824"/>
            <a:ext cx="952864" cy="722092"/>
          </a:xfrm>
          <a:prstGeom prst="rect">
            <a:avLst/>
          </a:prstGeom>
        </p:spPr>
      </p:pic>
      <p:pic>
        <p:nvPicPr>
          <p:cNvPr id="17" name="Image 16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08BE9BB7-7902-C50C-58E4-62F649BED9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59" y="5322017"/>
            <a:ext cx="1032575" cy="1032575"/>
          </a:xfrm>
          <a:prstGeom prst="rect">
            <a:avLst/>
          </a:prstGeom>
        </p:spPr>
      </p:pic>
      <p:pic>
        <p:nvPicPr>
          <p:cNvPr id="14" name="Image 13" descr="Une image contenant terrain&#10;&#10;Description générée automatiquement">
            <a:extLst>
              <a:ext uri="{FF2B5EF4-FFF2-40B4-BE49-F238E27FC236}">
                <a16:creationId xmlns:a16="http://schemas.microsoft.com/office/drawing/2014/main" id="{1947DA96-4DAD-A71E-49C1-48D2891A8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209" y="3944653"/>
            <a:ext cx="757277" cy="804482"/>
          </a:xfrm>
          <a:prstGeom prst="rect">
            <a:avLst/>
          </a:prstGeom>
        </p:spPr>
      </p:pic>
      <p:pic>
        <p:nvPicPr>
          <p:cNvPr id="15" name="Image 14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id="{6537F47F-1ABF-E994-C4EE-F4A09932CF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04" y="4823873"/>
            <a:ext cx="1411788" cy="651499"/>
          </a:xfrm>
          <a:prstGeom prst="rect">
            <a:avLst/>
          </a:prstGeom>
        </p:spPr>
      </p:pic>
      <p:pic>
        <p:nvPicPr>
          <p:cNvPr id="16" name="Image 15" descr="Une image contenant extérieur, arbre, plante&#10;&#10;Description générée automatiquement">
            <a:extLst>
              <a:ext uri="{FF2B5EF4-FFF2-40B4-BE49-F238E27FC236}">
                <a16:creationId xmlns:a16="http://schemas.microsoft.com/office/drawing/2014/main" id="{A0E515E1-E5C6-7406-385B-E46C0BFCAD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23" y="4930150"/>
            <a:ext cx="795116" cy="54522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1BC78AD-ED4E-65E3-D20B-C7B85054B098}"/>
              </a:ext>
            </a:extLst>
          </p:cNvPr>
          <p:cNvSpPr txBox="1"/>
          <p:nvPr/>
        </p:nvSpPr>
        <p:spPr>
          <a:xfrm>
            <a:off x="9374600" y="3085105"/>
            <a:ext cx="2414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omnivore</a:t>
            </a:r>
            <a:endParaRPr lang="fr-FR" sz="40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4FFD3BC-EFC6-1797-A575-E8A189566B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2714" y="61854"/>
            <a:ext cx="2097702" cy="26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1" grpId="0"/>
      <p:bldP spid="8" grpId="0"/>
      <p:bldP spid="12" grpId="0"/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240</Words>
  <Application>Microsoft Office PowerPoint</Application>
  <PresentationFormat>Grand écran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Maiandra GD</vt:lpstr>
      <vt:lpstr>Cursive standard</vt:lpstr>
      <vt:lpstr>Wingdings</vt:lpstr>
      <vt:lpstr>Thème Office</vt:lpstr>
      <vt:lpstr>Les chaînes 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189</cp:revision>
  <dcterms:created xsi:type="dcterms:W3CDTF">2013-01-27T09:55:18Z</dcterms:created>
  <dcterms:modified xsi:type="dcterms:W3CDTF">2023-09-23T08:52:17Z</dcterms:modified>
</cp:coreProperties>
</file>