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46" r:id="rId3"/>
    <p:sldId id="390" r:id="rId4"/>
    <p:sldId id="368" r:id="rId5"/>
    <p:sldId id="381" r:id="rId6"/>
    <p:sldId id="386" r:id="rId7"/>
    <p:sldId id="387" r:id="rId8"/>
    <p:sldId id="388" r:id="rId9"/>
    <p:sldId id="384" r:id="rId10"/>
    <p:sldId id="353" r:id="rId11"/>
    <p:sldId id="354" r:id="rId12"/>
    <p:sldId id="356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ursive standard" charset="0"/>
      <p:regular r:id="rId18"/>
    </p:embeddedFont>
    <p:embeddedFont>
      <p:font typeface="Maiandra GD" panose="020E0502030308020204" pitchFamily="34" charset="0"/>
      <p:regular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23/09/2023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1919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Les chaînes alimentaires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559496" y="285751"/>
            <a:ext cx="8064896" cy="7143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r-FR" sz="4400" dirty="0"/>
              <a:t>Questionner le monde CE1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293096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 typeface="Wingdings" panose="05000000000000000000" pitchFamily="2" charset="2"/>
              <a:buChar char="ð"/>
            </a:pP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Les chaînes alimentaires dans le désert</a:t>
            </a:r>
          </a:p>
        </p:txBody>
      </p:sp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Pour ne rien oublier, nous allons maintenant compléter la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leçon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1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90E204-9DD6-D1E8-6EE1-E632F7992E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4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1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Maintenant, vous savez tout sur les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chaînes alimentaires 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033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Nous continuons à travailler sur les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relations qu’entretiennent les animaux entre eux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B5AD90-F89C-EB70-8516-3765DB67501B}"/>
              </a:ext>
            </a:extLst>
          </p:cNvPr>
          <p:cNvSpPr txBox="1"/>
          <p:nvPr/>
        </p:nvSpPr>
        <p:spPr>
          <a:xfrm>
            <a:off x="0" y="132343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Souvenons-nous de ce que nous avons appris la dernière fois.</a:t>
            </a:r>
          </a:p>
        </p:txBody>
      </p:sp>
    </p:spTree>
    <p:extLst>
      <p:ext uri="{BB962C8B-B14F-4D97-AF65-F5344CB8AC3E}">
        <p14:creationId xmlns:p14="http://schemas.microsoft.com/office/powerpoint/2010/main" val="8667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5FC2E83-75F2-9A2A-BE3A-D75228F10E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72" y="2404554"/>
            <a:ext cx="12000656" cy="20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nous intéresser à </a:t>
            </a:r>
            <a:r>
              <a:rPr lang="fr-FR" sz="4000" dirty="0">
                <a:solidFill>
                  <a:srgbClr val="FF0000"/>
                </a:solidFill>
                <a:latin typeface="Maiandra GD" panose="020E0502030308020204" pitchFamily="34" charset="0"/>
              </a:rPr>
              <a:t>ce qui se passe dans un désert</a:t>
            </a:r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92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Observons ensemble ce document.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91819C-5BB4-1268-CE80-9051381235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516" y="1343384"/>
            <a:ext cx="8712968" cy="55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Que voyez-vous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ADC48B-0C22-F075-DA59-0ED6FF6E1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516" y="1343384"/>
            <a:ext cx="8712968" cy="55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Que se passe-t-il si on enlève les végétaux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9C0A20-0C17-51BE-AE2E-2156BDAB1EBF}"/>
              </a:ext>
            </a:extLst>
          </p:cNvPr>
          <p:cNvSpPr txBox="1"/>
          <p:nvPr/>
        </p:nvSpPr>
        <p:spPr>
          <a:xfrm>
            <a:off x="0" y="6308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Que se passe-t-il si on enlève la gerbille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5BEFE3-CA52-C027-4494-82929C27EA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516" y="1343384"/>
            <a:ext cx="8712968" cy="55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13A274-9CD3-C865-8916-B3C92A2A6C0D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à présent faire une activité à propos des chaînes alimentaires dans un désert.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EDBEA7-F8EF-63A6-5DD1-DE800571B3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516" y="1343384"/>
            <a:ext cx="8712968" cy="55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EC5C20-0204-C2D8-A939-74A526E02A6C}"/>
              </a:ext>
            </a:extLst>
          </p:cNvPr>
          <p:cNvSpPr txBox="1"/>
          <p:nvPr/>
        </p:nvSpPr>
        <p:spPr>
          <a:xfrm>
            <a:off x="1584" y="-34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Lisons ensemble les phrases.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109401-8CD7-E162-E91A-F8F02CE908F3}"/>
              </a:ext>
            </a:extLst>
          </p:cNvPr>
          <p:cNvSpPr txBox="1"/>
          <p:nvPr/>
        </p:nvSpPr>
        <p:spPr>
          <a:xfrm>
            <a:off x="0" y="70448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9D5721-B7A5-72B4-5563-7FF69B69FBF2}"/>
              </a:ext>
            </a:extLst>
          </p:cNvPr>
          <p:cNvSpPr txBox="1"/>
          <p:nvPr/>
        </p:nvSpPr>
        <p:spPr>
          <a:xfrm>
            <a:off x="155340" y="1442336"/>
            <a:ext cx="1188132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3600" dirty="0">
                <a:latin typeface="Cursive standard" pitchFamily="2" charset="0"/>
                <a:ea typeface="Times New Roman" panose="02020603050405020304" pitchFamily="18" charset="0"/>
              </a:rPr>
              <a:t>- Le fennec est un prédateur de la gerbille. 		</a:t>
            </a:r>
          </a:p>
          <a:p>
            <a:pPr marL="571500" indent="-571500">
              <a:buFontTx/>
              <a:buChar char="-"/>
            </a:pPr>
            <a:r>
              <a:rPr lang="fr-FR" sz="3600" dirty="0">
                <a:latin typeface="Cursive standard" pitchFamily="2" charset="0"/>
                <a:ea typeface="Times New Roman" panose="02020603050405020304" pitchFamily="18" charset="0"/>
              </a:rPr>
              <a:t>Le scorpion est une proie du guépard.			</a:t>
            </a:r>
          </a:p>
          <a:p>
            <a:pPr marL="571500" indent="-571500">
              <a:buFontTx/>
              <a:buChar char="-"/>
            </a:pPr>
            <a:r>
              <a:rPr lang="fr-FR" sz="3600" dirty="0">
                <a:latin typeface="Cursive standard" pitchFamily="2" charset="0"/>
                <a:ea typeface="Times New Roman" panose="02020603050405020304" pitchFamily="18" charset="0"/>
              </a:rPr>
              <a:t>L’addax est un animal carnivore.			</a:t>
            </a:r>
          </a:p>
          <a:p>
            <a:r>
              <a:rPr lang="fr-FR" sz="3600" dirty="0">
                <a:latin typeface="Cursive standard" pitchFamily="2" charset="0"/>
                <a:ea typeface="Times New Roman" panose="02020603050405020304" pitchFamily="18" charset="0"/>
              </a:rPr>
              <a:t>- La gazelle est un animal herbivore.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22A4C1-A1F1-58DA-88A4-5DD9756A696E}"/>
              </a:ext>
            </a:extLst>
          </p:cNvPr>
          <p:cNvSpPr txBox="1"/>
          <p:nvPr/>
        </p:nvSpPr>
        <p:spPr>
          <a:xfrm>
            <a:off x="156208" y="4005064"/>
            <a:ext cx="118813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3600" b="1" dirty="0">
                <a:latin typeface="Maiandra GD" panose="020E0502030308020204" pitchFamily="34" charset="0"/>
                <a:ea typeface="Times New Roman" panose="02020603050405020304" pitchFamily="18" charset="0"/>
              </a:rPr>
              <a:t>Représente deux chaînes alimentaires différentes.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170</Words>
  <Application>Microsoft Office PowerPoint</Application>
  <PresentationFormat>Grand écran</PresentationFormat>
  <Paragraphs>20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Maiandra GD</vt:lpstr>
      <vt:lpstr>Wingdings</vt:lpstr>
      <vt:lpstr>Times New Roman</vt:lpstr>
      <vt:lpstr>Cursive standard</vt:lpstr>
      <vt:lpstr>Thème Office</vt:lpstr>
      <vt:lpstr>Les chaînes alimentaires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194</cp:revision>
  <dcterms:created xsi:type="dcterms:W3CDTF">2013-01-27T09:55:18Z</dcterms:created>
  <dcterms:modified xsi:type="dcterms:W3CDTF">2023-09-23T09:00:16Z</dcterms:modified>
</cp:coreProperties>
</file>