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346" r:id="rId3"/>
    <p:sldId id="389" r:id="rId4"/>
    <p:sldId id="368" r:id="rId5"/>
    <p:sldId id="381" r:id="rId6"/>
    <p:sldId id="386" r:id="rId7"/>
    <p:sldId id="387" r:id="rId8"/>
    <p:sldId id="388" r:id="rId9"/>
    <p:sldId id="384" r:id="rId10"/>
    <p:sldId id="353" r:id="rId11"/>
    <p:sldId id="354" r:id="rId12"/>
    <p:sldId id="356" r:id="rId13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ursive standard" charset="0"/>
      <p:regular r:id="rId18"/>
    </p:embeddedFont>
    <p:embeddedFont>
      <p:font typeface="Maiandra GD" panose="020E0502030308020204" pitchFamily="34" charset="0"/>
      <p:regular r:id="rId19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1919536" y="1124744"/>
            <a:ext cx="8496944" cy="3168352"/>
          </a:xfrm>
        </p:spPr>
        <p:txBody>
          <a:bodyPr>
            <a:normAutofit/>
          </a:bodyPr>
          <a:lstStyle/>
          <a:p>
            <a:pPr eaLnBrk="1" hangingPunct="1"/>
            <a:r>
              <a:rPr lang="fr-FR" sz="8000" b="1" dirty="0">
                <a:solidFill>
                  <a:srgbClr val="FF0000"/>
                </a:solidFill>
                <a:latin typeface="Maiandra GD" pitchFamily="34" charset="0"/>
              </a:rPr>
              <a:t>Les chaînes alimentaires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559496" y="285751"/>
            <a:ext cx="8064896" cy="714375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fr-FR" sz="4400" dirty="0"/>
              <a:t>Questionner le monde CE1</a:t>
            </a: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0" y="4293096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685800" indent="-685800" eaLnBrk="1" hangingPunct="1">
              <a:buFont typeface="Wingdings" panose="05000000000000000000" pitchFamily="2" charset="2"/>
              <a:buChar char="ð"/>
            </a:pP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Les chaînes alimentaires dans la mer</a:t>
            </a:r>
          </a:p>
        </p:txBody>
      </p:sp>
    </p:spTree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C13A274-9CD3-C865-8916-B3C92A2A6C0D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Pour ne rien oublier, nous allons maintenant compléter la </a:t>
            </a:r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leçon</a:t>
            </a:r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311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25FC2E83-75F2-9A2A-BE3A-D75228F10E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672" y="2404554"/>
            <a:ext cx="12000656" cy="204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1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C13A274-9CD3-C865-8916-B3C92A2A6C0D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La prochaine fois, nous étudierons les </a:t>
            </a:r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chaînes alimentaires de le désert</a:t>
            </a:r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336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C13A274-9CD3-C865-8916-B3C92A2A6C0D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Nous continuons à travailler sur les </a:t>
            </a:r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relations qu’entretiennent les animaux entre eux</a:t>
            </a:r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2B5AD90-F89C-EB70-8516-3765DB67501B}"/>
              </a:ext>
            </a:extLst>
          </p:cNvPr>
          <p:cNvSpPr txBox="1"/>
          <p:nvPr/>
        </p:nvSpPr>
        <p:spPr>
          <a:xfrm>
            <a:off x="0" y="1323439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Souvenons-nous de ce que nous avons appris la dernière fois.</a:t>
            </a:r>
          </a:p>
        </p:txBody>
      </p:sp>
    </p:spTree>
    <p:extLst>
      <p:ext uri="{BB962C8B-B14F-4D97-AF65-F5344CB8AC3E}">
        <p14:creationId xmlns:p14="http://schemas.microsoft.com/office/powerpoint/2010/main" val="86674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E820245-524F-BCA4-DB94-38758E4B4F1B}"/>
              </a:ext>
            </a:extLst>
          </p:cNvPr>
          <p:cNvSpPr txBox="1"/>
          <p:nvPr/>
        </p:nvSpPr>
        <p:spPr>
          <a:xfrm>
            <a:off x="0" y="116632"/>
            <a:ext cx="12192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000" u="sng" dirty="0">
                <a:latin typeface="Cursive standard" pitchFamily="2" charset="0"/>
                <a:ea typeface="Times New Roman" panose="02020603050405020304" pitchFamily="18" charset="0"/>
              </a:rPr>
              <a:t>Les chaînes alimentaires</a:t>
            </a:r>
          </a:p>
          <a:p>
            <a:r>
              <a:rPr lang="fr-FR" sz="4000" dirty="0">
                <a:latin typeface="Cursive standard" pitchFamily="2" charset="0"/>
                <a:ea typeface="Times New Roman" panose="02020603050405020304" pitchFamily="18" charset="0"/>
              </a:rPr>
              <a:t>Les </a:t>
            </a:r>
            <a:r>
              <a:rPr lang="fr-FR" sz="4000" dirty="0">
                <a:solidFill>
                  <a:srgbClr val="FF0000"/>
                </a:solidFill>
                <a:latin typeface="Cursive standard" pitchFamily="2" charset="0"/>
                <a:ea typeface="Times New Roman" panose="02020603050405020304" pitchFamily="18" charset="0"/>
              </a:rPr>
              <a:t>êtres vivants </a:t>
            </a:r>
            <a:r>
              <a:rPr lang="fr-FR" sz="4000" dirty="0">
                <a:latin typeface="Cursive standard" pitchFamily="2" charset="0"/>
                <a:ea typeface="Times New Roman" panose="02020603050405020304" pitchFamily="18" charset="0"/>
              </a:rPr>
              <a:t>qui vivent au même endroit </a:t>
            </a:r>
          </a:p>
          <a:p>
            <a:r>
              <a:rPr lang="fr-FR" sz="4000" dirty="0">
                <a:latin typeface="Cursive standard" pitchFamily="2" charset="0"/>
                <a:ea typeface="Times New Roman" panose="02020603050405020304" pitchFamily="18" charset="0"/>
              </a:rPr>
              <a:t>se </a:t>
            </a:r>
            <a:r>
              <a:rPr lang="fr-FR" sz="4000" dirty="0">
                <a:solidFill>
                  <a:srgbClr val="FF0000"/>
                </a:solidFill>
                <a:latin typeface="Cursive standard" pitchFamily="2" charset="0"/>
                <a:ea typeface="Times New Roman" panose="02020603050405020304" pitchFamily="18" charset="0"/>
              </a:rPr>
              <a:t>nourrissent</a:t>
            </a:r>
            <a:r>
              <a:rPr lang="fr-FR" sz="4000" dirty="0">
                <a:latin typeface="Cursive standard" pitchFamily="2" charset="0"/>
                <a:ea typeface="Times New Roman" panose="02020603050405020304" pitchFamily="18" charset="0"/>
              </a:rPr>
              <a:t> les uns des autres. On appelle cela une </a:t>
            </a:r>
            <a:r>
              <a:rPr lang="fr-FR" sz="4000" dirty="0">
                <a:solidFill>
                  <a:srgbClr val="FF0000"/>
                </a:solidFill>
                <a:latin typeface="Cursive standard" pitchFamily="2" charset="0"/>
                <a:ea typeface="Times New Roman" panose="02020603050405020304" pitchFamily="18" charset="0"/>
              </a:rPr>
              <a:t>chaîne alimentaire</a:t>
            </a:r>
            <a:r>
              <a:rPr lang="fr-FR" sz="4000" dirty="0">
                <a:latin typeface="Cursive standard" pitchFamily="2" charset="0"/>
                <a:ea typeface="Times New Roman" panose="02020603050405020304" pitchFamily="18" charset="0"/>
              </a:rPr>
              <a:t>.</a:t>
            </a:r>
          </a:p>
          <a:p>
            <a:r>
              <a:rPr lang="fr-FR" sz="4000" dirty="0">
                <a:latin typeface="Cursive standard" pitchFamily="2" charset="0"/>
                <a:ea typeface="Times New Roman" panose="02020603050405020304" pitchFamily="18" charset="0"/>
              </a:rPr>
              <a:t>Dans le schéma, la flèche signifie « </a:t>
            </a:r>
            <a:r>
              <a:rPr lang="fr-FR" sz="4000" dirty="0">
                <a:solidFill>
                  <a:srgbClr val="FF0000"/>
                </a:solidFill>
                <a:latin typeface="Cursive standard" pitchFamily="2" charset="0"/>
                <a:ea typeface="Times New Roman" panose="02020603050405020304" pitchFamily="18" charset="0"/>
              </a:rPr>
              <a:t>est mangé(e) par </a:t>
            </a:r>
            <a:r>
              <a:rPr lang="fr-FR" sz="4000" dirty="0">
                <a:latin typeface="Cursive standard" pitchFamily="2" charset="0"/>
                <a:ea typeface="Times New Roman" panose="02020603050405020304" pitchFamily="18" charset="0"/>
              </a:rPr>
              <a:t>».</a:t>
            </a:r>
          </a:p>
          <a:p>
            <a:r>
              <a:rPr lang="fr-FR" sz="4000" dirty="0">
                <a:latin typeface="Cursive standard" pitchFamily="2" charset="0"/>
                <a:ea typeface="Times New Roman" panose="02020603050405020304" pitchFamily="18" charset="0"/>
              </a:rPr>
              <a:t>- </a:t>
            </a:r>
            <a:r>
              <a:rPr lang="fr-FR" sz="4000" u="sng" dirty="0">
                <a:latin typeface="Cursive standard" pitchFamily="2" charset="0"/>
                <a:ea typeface="Times New Roman" panose="02020603050405020304" pitchFamily="18" charset="0"/>
              </a:rPr>
              <a:t>Un exemple dans la forêt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E06E9D3-37D6-6651-2DDF-899310F52B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902284"/>
            <a:ext cx="12150726" cy="197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6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C13A274-9CD3-C865-8916-B3C92A2A6C0D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Aujourd’hui, nous allons nous intéresser à </a:t>
            </a:r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ce qui se passe dans une mer</a:t>
            </a:r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192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C13A274-9CD3-C865-8916-B3C92A2A6C0D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Observons ensemble ce document.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2A30631-9113-8DA0-B840-C1AAB0C64D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9384" y="1268760"/>
            <a:ext cx="8553231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3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C13A274-9CD3-C865-8916-B3C92A2A6C0D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Que voyez-vous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99C0A20-0C17-51BE-AE2E-2156BDAB1EBF}"/>
              </a:ext>
            </a:extLst>
          </p:cNvPr>
          <p:cNvSpPr txBox="1"/>
          <p:nvPr/>
        </p:nvSpPr>
        <p:spPr>
          <a:xfrm>
            <a:off x="0" y="63086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Voyez-vous des végétaux 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E9246E3-41BC-4F0B-D3AA-4EE69389BD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9384" y="1268760"/>
            <a:ext cx="8553231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7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C13A274-9CD3-C865-8916-B3C92A2A6C0D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Quelqu’un peut-il citer une chaîne alimentaire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99C0A20-0C17-51BE-AE2E-2156BDAB1EBF}"/>
              </a:ext>
            </a:extLst>
          </p:cNvPr>
          <p:cNvSpPr txBox="1"/>
          <p:nvPr/>
        </p:nvSpPr>
        <p:spPr>
          <a:xfrm>
            <a:off x="0" y="63086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Quelqu’un peut-il en citer une autre 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50894B8-46EB-3A3B-FB7A-7542A35DE2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9384" y="1268760"/>
            <a:ext cx="8553231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5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C13A274-9CD3-C865-8916-B3C92A2A6C0D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Nous allons à présent faire une activité à propos des chaînes alimentaires dans une mer.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42F173E-01DC-D2B5-1A96-9F2FE18C72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9384" y="1268760"/>
            <a:ext cx="8553231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3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2EC5C20-0204-C2D8-A939-74A526E02A6C}"/>
              </a:ext>
            </a:extLst>
          </p:cNvPr>
          <p:cNvSpPr txBox="1"/>
          <p:nvPr/>
        </p:nvSpPr>
        <p:spPr>
          <a:xfrm>
            <a:off x="1584" y="-34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Lisons ensemble les questions.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9109401-8CD7-E162-E91A-F8F02CE908F3}"/>
              </a:ext>
            </a:extLst>
          </p:cNvPr>
          <p:cNvSpPr txBox="1"/>
          <p:nvPr/>
        </p:nvSpPr>
        <p:spPr>
          <a:xfrm>
            <a:off x="0" y="70448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Au travail !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E9D5721-B7A5-72B4-5563-7FF69B69FBF2}"/>
              </a:ext>
            </a:extLst>
          </p:cNvPr>
          <p:cNvSpPr txBox="1"/>
          <p:nvPr/>
        </p:nvSpPr>
        <p:spPr>
          <a:xfrm>
            <a:off x="119336" y="1628800"/>
            <a:ext cx="11881320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3600" dirty="0">
                <a:effectLst/>
                <a:latin typeface="Cursive standard" pitchFamily="2" charset="0"/>
                <a:ea typeface="Times New Roman" panose="02020603050405020304" pitchFamily="18" charset="0"/>
              </a:rPr>
              <a:t>a) Que mange la crevette ?</a:t>
            </a:r>
            <a:endParaRPr lang="fr-F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3600" dirty="0">
                <a:effectLst/>
                <a:latin typeface="Cursive standard" pitchFamily="2" charset="0"/>
                <a:ea typeface="Times New Roman" panose="02020603050405020304" pitchFamily="18" charset="0"/>
              </a:rPr>
              <a:t>b) Par qui la morue est-elle mangée ?</a:t>
            </a:r>
            <a:endParaRPr lang="fr-F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3600" dirty="0">
                <a:effectLst/>
                <a:latin typeface="Cursive standard" pitchFamily="2" charset="0"/>
                <a:ea typeface="Times New Roman" panose="02020603050405020304" pitchFamily="18" charset="0"/>
              </a:rPr>
              <a:t>c) Combien de prédateurs la sardine a-t-elle ?</a:t>
            </a:r>
            <a:endParaRPr lang="fr-F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79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3384</TotalTime>
  <Words>198</Words>
  <Application>Microsoft Office PowerPoint</Application>
  <PresentationFormat>Grand écran</PresentationFormat>
  <Paragraphs>24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Cursive standard</vt:lpstr>
      <vt:lpstr>Calibri</vt:lpstr>
      <vt:lpstr>Maiandra GD</vt:lpstr>
      <vt:lpstr>Wingdings</vt:lpstr>
      <vt:lpstr>Times New Roman</vt:lpstr>
      <vt:lpstr>Thème Office</vt:lpstr>
      <vt:lpstr>Les chaînes alimentaires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révolution industrielle</dc:title>
  <dc:creator>Maxime Paul</dc:creator>
  <cp:lastModifiedBy>Maxime Paul</cp:lastModifiedBy>
  <cp:revision>193</cp:revision>
  <dcterms:created xsi:type="dcterms:W3CDTF">2013-01-27T09:55:18Z</dcterms:created>
  <dcterms:modified xsi:type="dcterms:W3CDTF">2023-09-23T08:58:21Z</dcterms:modified>
</cp:coreProperties>
</file>