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13/10/2021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13/10/2021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13/10/2021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13/10/2021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13/10/2021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13/10/2021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13/10/2021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13/10/2021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13/10/2021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13/10/2021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13/10/2021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13/10/2021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Connaître les tables de multiplication de 0 à 4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</a:t>
            </a:r>
            <a:r>
              <a:rPr lang="fr-FR" i="1"/>
              <a:t>mental CM1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2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68"/>
    </mc:Choice>
    <mc:Fallback xmlns="">
      <p:transition spd="slow" advTm="96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12"/>
    </mc:Choice>
    <mc:Fallback xmlns="">
      <p:transition spd="slow" advTm="91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0 x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42"/>
    </mc:Choice>
    <mc:Fallback xmlns="">
      <p:transition spd="slow" advTm="99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47"/>
    </mc:Choice>
    <mc:Fallback xmlns="">
      <p:transition spd="slow" advTm="93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28"/>
    </mc:Choice>
    <mc:Fallback xmlns="">
      <p:transition spd="slow" advTm="88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75"/>
    </mc:Choice>
    <mc:Fallback xmlns="">
      <p:transition spd="slow" advTm="92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67"/>
    </mc:Choice>
    <mc:Fallback xmlns="">
      <p:transition spd="slow" advTm="90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64"/>
    </mc:Choice>
    <mc:Fallback xmlns="">
      <p:transition spd="slow" advTm="91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05"/>
    </mc:Choice>
    <mc:Fallback xmlns="">
      <p:transition spd="slow" advTm="94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 x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58"/>
    </mc:Choice>
    <mc:Fallback xmlns="">
      <p:transition spd="slow" advTm="101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27978F1A-09F5-465C-B938-73EB68663D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41"/>
    </mc:Choice>
    <mc:Fallback xmlns="">
      <p:transition spd="slow" advTm="71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rgbClr val="0070C0"/>
                </a:solidFill>
                <a:latin typeface="Maiandra GD" panose="020E0502030308020204" pitchFamily="34" charset="0"/>
              </a:rPr>
              <a:t>Pour la rentrée, Insaf a acheté 3 boites de stylos. Chaque boite contenait 8 stylos.</a:t>
            </a:r>
          </a:p>
          <a:p>
            <a:r>
              <a:rPr lang="fr-FR" sz="66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Insaf a-t-elle acheté de stylos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89"/>
    </mc:Choice>
    <mc:Fallback xmlns="">
      <p:transition spd="slow" advTm="194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773803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14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24 stylos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81"/>
    </mc:Choice>
    <mc:Fallback xmlns="">
      <p:transition spd="slow" advTm="90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54"/>
    </mc:Choice>
    <mc:Fallback xmlns="">
      <p:transition spd="slow" advTm="101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0 x 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04"/>
    </mc:Choice>
    <mc:Fallback xmlns="">
      <p:transition spd="slow" advTm="98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14"/>
    </mc:Choice>
    <mc:Fallback xmlns="">
      <p:transition spd="slow" advTm="101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26"/>
    </mc:Choice>
    <mc:Fallback xmlns="">
      <p:transition spd="slow" advTm="97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 x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68"/>
    </mc:Choice>
    <mc:Fallback xmlns="">
      <p:transition spd="slow" advTm="91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2"/>
    </mc:Choice>
    <mc:Fallback xmlns="">
      <p:transition spd="slow" advTm="96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156</Words>
  <Application>Microsoft Office PowerPoint</Application>
  <PresentationFormat>Affichage à l'écran (4:3)</PresentationFormat>
  <Paragraphs>62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Maiandra GD</vt:lpstr>
      <vt:lpstr>Thème Office</vt:lpstr>
      <vt:lpstr>Connaître les tables de multiplication de 0 à 4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140</cp:revision>
  <dcterms:created xsi:type="dcterms:W3CDTF">2013-01-27T09:55:18Z</dcterms:created>
  <dcterms:modified xsi:type="dcterms:W3CDTF">2021-10-13T05:02:12Z</dcterms:modified>
</cp:coreProperties>
</file>