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9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iandra GD" panose="020E0502030308020204" pitchFamily="34" charset="0"/>
      <p:regular r:id="rId10"/>
      <p:bold r:id="rId11"/>
      <p:italic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microsoft.com/office/2007/relationships/media" Target="../media/media7.wma"/><Relationship Id="rId18" Type="http://schemas.openxmlformats.org/officeDocument/2006/relationships/audio" Target="../media/media9.wma"/><Relationship Id="rId26" Type="http://schemas.openxmlformats.org/officeDocument/2006/relationships/image" Target="../media/image4.png"/><Relationship Id="rId3" Type="http://schemas.microsoft.com/office/2007/relationships/media" Target="../media/media2.wma"/><Relationship Id="rId21" Type="http://schemas.microsoft.com/office/2007/relationships/media" Target="../media/media11.mp3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microsoft.com/office/2007/relationships/media" Target="../media/media9.wma"/><Relationship Id="rId25" Type="http://schemas.openxmlformats.org/officeDocument/2006/relationships/image" Target="../media/image3.png"/><Relationship Id="rId2" Type="http://schemas.openxmlformats.org/officeDocument/2006/relationships/audio" Target="../media/media1.wma"/><Relationship Id="rId16" Type="http://schemas.openxmlformats.org/officeDocument/2006/relationships/audio" Target="../media/media8.wma"/><Relationship Id="rId20" Type="http://schemas.openxmlformats.org/officeDocument/2006/relationships/audio" Target="../media/media10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24" Type="http://schemas.openxmlformats.org/officeDocument/2006/relationships/image" Target="../media/image2.png"/><Relationship Id="rId5" Type="http://schemas.microsoft.com/office/2007/relationships/media" Target="../media/media3.wma"/><Relationship Id="rId15" Type="http://schemas.microsoft.com/office/2007/relationships/media" Target="../media/media8.wma"/><Relationship Id="rId23" Type="http://schemas.openxmlformats.org/officeDocument/2006/relationships/slideLayout" Target="../slideLayouts/slideLayout2.xml"/><Relationship Id="rId10" Type="http://schemas.openxmlformats.org/officeDocument/2006/relationships/audio" Target="../media/media5.wma"/><Relationship Id="rId19" Type="http://schemas.microsoft.com/office/2007/relationships/media" Target="../media/media10.wma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media7.wma"/><Relationship Id="rId22" Type="http://schemas.openxmlformats.org/officeDocument/2006/relationships/audio" Target="../media/media11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microsoft.com/office/2007/relationships/media" Target="../media/media7.wma"/><Relationship Id="rId18" Type="http://schemas.openxmlformats.org/officeDocument/2006/relationships/audio" Target="../media/media9.wma"/><Relationship Id="rId26" Type="http://schemas.openxmlformats.org/officeDocument/2006/relationships/image" Target="../media/image4.png"/><Relationship Id="rId3" Type="http://schemas.microsoft.com/office/2007/relationships/media" Target="../media/media2.wma"/><Relationship Id="rId21" Type="http://schemas.microsoft.com/office/2007/relationships/media" Target="../media/media12.mp3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microsoft.com/office/2007/relationships/media" Target="../media/media9.wma"/><Relationship Id="rId25" Type="http://schemas.openxmlformats.org/officeDocument/2006/relationships/image" Target="../media/image3.png"/><Relationship Id="rId2" Type="http://schemas.openxmlformats.org/officeDocument/2006/relationships/audio" Target="../media/media1.wma"/><Relationship Id="rId16" Type="http://schemas.openxmlformats.org/officeDocument/2006/relationships/audio" Target="../media/media8.wma"/><Relationship Id="rId20" Type="http://schemas.openxmlformats.org/officeDocument/2006/relationships/audio" Target="../media/media10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24" Type="http://schemas.openxmlformats.org/officeDocument/2006/relationships/image" Target="../media/image2.png"/><Relationship Id="rId5" Type="http://schemas.microsoft.com/office/2007/relationships/media" Target="../media/media3.wma"/><Relationship Id="rId15" Type="http://schemas.microsoft.com/office/2007/relationships/media" Target="../media/media8.wma"/><Relationship Id="rId23" Type="http://schemas.openxmlformats.org/officeDocument/2006/relationships/slideLayout" Target="../slideLayouts/slideLayout2.xml"/><Relationship Id="rId10" Type="http://schemas.openxmlformats.org/officeDocument/2006/relationships/audio" Target="../media/media5.wma"/><Relationship Id="rId19" Type="http://schemas.microsoft.com/office/2007/relationships/media" Target="../media/media10.wma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media7.wma"/><Relationship Id="rId22" Type="http://schemas.openxmlformats.org/officeDocument/2006/relationships/audio" Target="../media/media1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000" b="1" dirty="0">
                <a:solidFill>
                  <a:srgbClr val="FF0000"/>
                </a:solidFill>
                <a:latin typeface="Maiandra GD" pitchFamily="34" charset="0"/>
              </a:rPr>
              <a:t>Vêtements et couleurs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Listen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and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link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7B095B6-BD48-495D-9B6D-1913546D4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18046" r="55373" b="9114"/>
          <a:stretch/>
        </p:blipFill>
        <p:spPr bwMode="auto">
          <a:xfrm>
            <a:off x="2267744" y="476672"/>
            <a:ext cx="4087336" cy="632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.mp3">
            <a:hlinkClick r:id="" action="ppaction://media"/>
            <a:extLst>
              <a:ext uri="{FF2B5EF4-FFF2-40B4-BE49-F238E27FC236}">
                <a16:creationId xmlns:a16="http://schemas.microsoft.com/office/drawing/2014/main" id="{51B5E17C-1E6B-45DD-B7DB-B168879933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72631"/>
            <a:ext cx="609600" cy="609600"/>
          </a:xfrm>
          <a:prstGeom prst="rect">
            <a:avLst/>
          </a:prstGeom>
        </p:spPr>
      </p:pic>
      <p:pic>
        <p:nvPicPr>
          <p:cNvPr id="6" name="2.mp3">
            <a:hlinkClick r:id="" action="ppaction://media"/>
            <a:extLst>
              <a:ext uri="{FF2B5EF4-FFF2-40B4-BE49-F238E27FC236}">
                <a16:creationId xmlns:a16="http://schemas.microsoft.com/office/drawing/2014/main" id="{3A53FA93-05DB-4475-97C1-BF1CA5E84A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776435"/>
            <a:ext cx="609600" cy="609600"/>
          </a:xfrm>
          <a:prstGeom prst="rect">
            <a:avLst/>
          </a:prstGeom>
        </p:spPr>
      </p:pic>
      <p:pic>
        <p:nvPicPr>
          <p:cNvPr id="7" name="3.mp3">
            <a:hlinkClick r:id="" action="ppaction://media"/>
            <a:extLst>
              <a:ext uri="{FF2B5EF4-FFF2-40B4-BE49-F238E27FC236}">
                <a16:creationId xmlns:a16="http://schemas.microsoft.com/office/drawing/2014/main" id="{1943CC2F-F57B-48E4-94C3-DBEB1D75DD3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1412776"/>
            <a:ext cx="609600" cy="609600"/>
          </a:xfrm>
          <a:prstGeom prst="rect">
            <a:avLst/>
          </a:prstGeom>
        </p:spPr>
      </p:pic>
      <p:pic>
        <p:nvPicPr>
          <p:cNvPr id="8" name="4.mp3">
            <a:hlinkClick r:id="" action="ppaction://media"/>
            <a:extLst>
              <a:ext uri="{FF2B5EF4-FFF2-40B4-BE49-F238E27FC236}">
                <a16:creationId xmlns:a16="http://schemas.microsoft.com/office/drawing/2014/main" id="{2C809C91-E549-4682-86D0-F89D2A047EE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2021497"/>
            <a:ext cx="609600" cy="609600"/>
          </a:xfrm>
          <a:prstGeom prst="rect">
            <a:avLst/>
          </a:prstGeom>
        </p:spPr>
      </p:pic>
      <p:pic>
        <p:nvPicPr>
          <p:cNvPr id="9" name="5.mp3">
            <a:hlinkClick r:id="" action="ppaction://media"/>
            <a:extLst>
              <a:ext uri="{FF2B5EF4-FFF2-40B4-BE49-F238E27FC236}">
                <a16:creationId xmlns:a16="http://schemas.microsoft.com/office/drawing/2014/main" id="{9ADA8D08-6D47-43C2-8696-B6D64D541BF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2636912"/>
            <a:ext cx="609600" cy="609600"/>
          </a:xfrm>
          <a:prstGeom prst="rect">
            <a:avLst/>
          </a:prstGeom>
        </p:spPr>
      </p:pic>
      <p:pic>
        <p:nvPicPr>
          <p:cNvPr id="10" name="6.mp3">
            <a:hlinkClick r:id="" action="ppaction://media"/>
            <a:extLst>
              <a:ext uri="{FF2B5EF4-FFF2-40B4-BE49-F238E27FC236}">
                <a16:creationId xmlns:a16="http://schemas.microsoft.com/office/drawing/2014/main" id="{7EE35160-44D4-4815-B3A2-34771AF5F17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3212976"/>
            <a:ext cx="609600" cy="609600"/>
          </a:xfrm>
          <a:prstGeom prst="rect">
            <a:avLst/>
          </a:prstGeom>
        </p:spPr>
      </p:pic>
      <p:pic>
        <p:nvPicPr>
          <p:cNvPr id="12" name="7.mp3">
            <a:hlinkClick r:id="" action="ppaction://media"/>
            <a:extLst>
              <a:ext uri="{FF2B5EF4-FFF2-40B4-BE49-F238E27FC236}">
                <a16:creationId xmlns:a16="http://schemas.microsoft.com/office/drawing/2014/main" id="{30EED29B-FD5C-48C5-9896-895CF4CFA75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3861048"/>
            <a:ext cx="609600" cy="609600"/>
          </a:xfrm>
          <a:prstGeom prst="rect">
            <a:avLst/>
          </a:prstGeom>
        </p:spPr>
      </p:pic>
      <p:pic>
        <p:nvPicPr>
          <p:cNvPr id="13" name="8.mp3">
            <a:hlinkClick r:id="" action="ppaction://media"/>
            <a:extLst>
              <a:ext uri="{FF2B5EF4-FFF2-40B4-BE49-F238E27FC236}">
                <a16:creationId xmlns:a16="http://schemas.microsoft.com/office/drawing/2014/main" id="{47FECF14-D29D-44F7-A4DC-063E199F1E5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34400" y="4437112"/>
            <a:ext cx="609600" cy="609600"/>
          </a:xfrm>
          <a:prstGeom prst="rect">
            <a:avLst/>
          </a:prstGeom>
        </p:spPr>
      </p:pic>
      <p:pic>
        <p:nvPicPr>
          <p:cNvPr id="14" name="9.mp3">
            <a:hlinkClick r:id="" action="ppaction://media"/>
            <a:extLst>
              <a:ext uri="{FF2B5EF4-FFF2-40B4-BE49-F238E27FC236}">
                <a16:creationId xmlns:a16="http://schemas.microsoft.com/office/drawing/2014/main" id="{C741C87C-423A-40F5-A411-C88CA3A9BB8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5057800"/>
            <a:ext cx="609600" cy="609600"/>
          </a:xfrm>
          <a:prstGeom prst="rect">
            <a:avLst/>
          </a:prstGeom>
        </p:spPr>
      </p:pic>
      <p:pic>
        <p:nvPicPr>
          <p:cNvPr id="15" name="10.mp3">
            <a:hlinkClick r:id="" action="ppaction://media"/>
            <a:extLst>
              <a:ext uri="{FF2B5EF4-FFF2-40B4-BE49-F238E27FC236}">
                <a16:creationId xmlns:a16="http://schemas.microsoft.com/office/drawing/2014/main" id="{A7EB5810-E3C5-4FCD-B520-D981E0A35D5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5667400"/>
            <a:ext cx="609600" cy="6096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048EBBD-A3B4-4C30-8B18-1218ED58867F}"/>
              </a:ext>
            </a:extLst>
          </p:cNvPr>
          <p:cNvSpPr txBox="1"/>
          <p:nvPr/>
        </p:nvSpPr>
        <p:spPr>
          <a:xfrm>
            <a:off x="0" y="0"/>
            <a:ext cx="2267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latin typeface="Maiandra GD" panose="020E0502030308020204" pitchFamily="34" charset="0"/>
              </a:rPr>
              <a:t>Listen</a:t>
            </a:r>
            <a:r>
              <a:rPr lang="fr-FR" sz="3200" b="1" dirty="0">
                <a:latin typeface="Maiandra GD" panose="020E0502030308020204" pitchFamily="34" charset="0"/>
              </a:rPr>
              <a:t> and </a:t>
            </a:r>
            <a:r>
              <a:rPr lang="fr-FR" sz="3200" b="1" dirty="0" err="1">
                <a:latin typeface="Maiandra GD" panose="020E0502030308020204" pitchFamily="34" charset="0"/>
              </a:rPr>
              <a:t>link</a:t>
            </a:r>
            <a:r>
              <a:rPr lang="fr-FR" sz="3200" b="1" dirty="0">
                <a:latin typeface="Maiandra GD" panose="020E0502030308020204" pitchFamily="34" charset="0"/>
              </a:rPr>
              <a:t> the </a:t>
            </a:r>
            <a:r>
              <a:rPr lang="fr-FR" sz="3200" b="1" dirty="0" err="1">
                <a:latin typeface="Maiandra GD" panose="020E0502030308020204" pitchFamily="34" charset="0"/>
              </a:rPr>
              <a:t>number</a:t>
            </a:r>
            <a:r>
              <a:rPr lang="fr-FR" sz="3200" b="1" dirty="0">
                <a:latin typeface="Maiandra GD" panose="020E0502030308020204" pitchFamily="34" charset="0"/>
              </a:rPr>
              <a:t> to the </a:t>
            </a:r>
            <a:r>
              <a:rPr lang="fr-FR" sz="3200" b="1" dirty="0" err="1">
                <a:latin typeface="Maiandra GD" panose="020E0502030308020204" pitchFamily="34" charset="0"/>
              </a:rPr>
              <a:t>color</a:t>
            </a:r>
            <a:r>
              <a:rPr lang="fr-FR" sz="3200" b="1" dirty="0"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2" name="Listen and link">
            <a:hlinkClick r:id="" action="ppaction://media"/>
            <a:extLst>
              <a:ext uri="{FF2B5EF4-FFF2-40B4-BE49-F238E27FC236}">
                <a16:creationId xmlns:a16="http://schemas.microsoft.com/office/drawing/2014/main" id="{D4417D6E-1E6D-4D85-826F-4CAD044902FA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9813" y="2591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8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8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2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2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2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0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4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03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4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18046" r="55373" b="9114"/>
          <a:stretch/>
        </p:blipFill>
        <p:spPr bwMode="auto">
          <a:xfrm>
            <a:off x="2267744" y="476672"/>
            <a:ext cx="4087336" cy="632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Connecteur droit 26"/>
          <p:cNvCxnSpPr/>
          <p:nvPr/>
        </p:nvCxnSpPr>
        <p:spPr>
          <a:xfrm>
            <a:off x="3059832" y="764704"/>
            <a:ext cx="1800200" cy="15841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3059832" y="1412776"/>
            <a:ext cx="2592288" cy="15841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3059832" y="1988840"/>
            <a:ext cx="1800200" cy="266429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3059832" y="1311436"/>
            <a:ext cx="1728192" cy="13254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cxnSpLocks/>
          </p:cNvCxnSpPr>
          <p:nvPr/>
        </p:nvCxnSpPr>
        <p:spPr>
          <a:xfrm>
            <a:off x="3059832" y="3212976"/>
            <a:ext cx="2448272" cy="316835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3059832" y="3861048"/>
            <a:ext cx="2583904" cy="1440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cxnSpLocks/>
          </p:cNvCxnSpPr>
          <p:nvPr/>
        </p:nvCxnSpPr>
        <p:spPr>
          <a:xfrm flipV="1">
            <a:off x="3068216" y="764704"/>
            <a:ext cx="2583904" cy="367240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3059832" y="5057800"/>
            <a:ext cx="1728192" cy="9001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3007409" y="4005064"/>
            <a:ext cx="2636327" cy="165518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3059832" y="3429000"/>
            <a:ext cx="1864320" cy="28771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72631"/>
            <a:ext cx="609600" cy="609600"/>
          </a:xfrm>
          <a:prstGeom prst="rect">
            <a:avLst/>
          </a:prstGeom>
        </p:spPr>
      </p:pic>
      <p:pic>
        <p:nvPicPr>
          <p:cNvPr id="49" name="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776435"/>
            <a:ext cx="609600" cy="609600"/>
          </a:xfrm>
          <a:prstGeom prst="rect">
            <a:avLst/>
          </a:prstGeom>
        </p:spPr>
      </p:pic>
      <p:pic>
        <p:nvPicPr>
          <p:cNvPr id="50" name="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1412776"/>
            <a:ext cx="609600" cy="609600"/>
          </a:xfrm>
          <a:prstGeom prst="rect">
            <a:avLst/>
          </a:prstGeom>
        </p:spPr>
      </p:pic>
      <p:pic>
        <p:nvPicPr>
          <p:cNvPr id="51" name="4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2021497"/>
            <a:ext cx="609600" cy="609600"/>
          </a:xfrm>
          <a:prstGeom prst="rect">
            <a:avLst/>
          </a:prstGeom>
        </p:spPr>
      </p:pic>
      <p:pic>
        <p:nvPicPr>
          <p:cNvPr id="52" name="5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2636912"/>
            <a:ext cx="609600" cy="609600"/>
          </a:xfrm>
          <a:prstGeom prst="rect">
            <a:avLst/>
          </a:prstGeom>
        </p:spPr>
      </p:pic>
      <p:pic>
        <p:nvPicPr>
          <p:cNvPr id="53" name="6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3212976"/>
            <a:ext cx="609600" cy="609600"/>
          </a:xfrm>
          <a:prstGeom prst="rect">
            <a:avLst/>
          </a:prstGeom>
        </p:spPr>
      </p:pic>
      <p:pic>
        <p:nvPicPr>
          <p:cNvPr id="54" name="7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3861048"/>
            <a:ext cx="609600" cy="609600"/>
          </a:xfrm>
          <a:prstGeom prst="rect">
            <a:avLst/>
          </a:prstGeom>
        </p:spPr>
      </p:pic>
      <p:pic>
        <p:nvPicPr>
          <p:cNvPr id="55" name="8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34400" y="4437112"/>
            <a:ext cx="609600" cy="609600"/>
          </a:xfrm>
          <a:prstGeom prst="rect">
            <a:avLst/>
          </a:prstGeom>
        </p:spPr>
      </p:pic>
      <p:pic>
        <p:nvPicPr>
          <p:cNvPr id="56" name="9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5057800"/>
            <a:ext cx="609600" cy="609600"/>
          </a:xfrm>
          <a:prstGeom prst="rect">
            <a:avLst/>
          </a:prstGeom>
        </p:spPr>
      </p:pic>
      <p:pic>
        <p:nvPicPr>
          <p:cNvPr id="57" name="10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3011" y="5667400"/>
            <a:ext cx="609600" cy="6096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5A868AF-8958-49F0-A129-0F47D31D0AE2}"/>
              </a:ext>
            </a:extLst>
          </p:cNvPr>
          <p:cNvSpPr txBox="1"/>
          <p:nvPr/>
        </p:nvSpPr>
        <p:spPr>
          <a:xfrm>
            <a:off x="0" y="0"/>
            <a:ext cx="2267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latin typeface="Maiandra GD" panose="020E0502030308020204" pitchFamily="34" charset="0"/>
              </a:rPr>
              <a:t>Let’s</a:t>
            </a:r>
            <a:r>
              <a:rPr lang="fr-FR" sz="3200" b="1" dirty="0"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2" name="Let's correct">
            <a:hlinkClick r:id="" action="ppaction://media"/>
            <a:extLst>
              <a:ext uri="{FF2B5EF4-FFF2-40B4-BE49-F238E27FC236}">
                <a16:creationId xmlns:a16="http://schemas.microsoft.com/office/drawing/2014/main" id="{CB895C10-FCA5-4A79-AF3C-5C32C95FF94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9813" y="1375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56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89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80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26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22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26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03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43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6037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547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 showWhenStopped="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  <p:bldP spid="24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24</Words>
  <Application>Microsoft Office PowerPoint</Application>
  <PresentationFormat>Affichage à l'écran (4:3)</PresentationFormat>
  <Paragraphs>5</Paragraphs>
  <Slides>3</Slides>
  <Notes>0</Notes>
  <HiddenSlides>0</HiddenSlides>
  <MMClips>22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Maiandra GD</vt:lpstr>
      <vt:lpstr>Arial</vt:lpstr>
      <vt:lpstr>Calibri</vt:lpstr>
      <vt:lpstr>Thème Office</vt:lpstr>
      <vt:lpstr>Vêtements et couleurs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131</cp:revision>
  <dcterms:created xsi:type="dcterms:W3CDTF">2013-01-27T09:55:18Z</dcterms:created>
  <dcterms:modified xsi:type="dcterms:W3CDTF">2020-03-03T10:50:33Z</dcterms:modified>
</cp:coreProperties>
</file>