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iandra GD" panose="020E0502030308020204" pitchFamily="34" charset="0"/>
      <p:regular r:id="rId10"/>
      <p:bold r:id="rId11"/>
      <p:italic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image" Target="../media/image4.png"/><Relationship Id="rId3" Type="http://schemas.microsoft.com/office/2007/relationships/media" Target="../media/media2.wma"/><Relationship Id="rId21" Type="http://schemas.microsoft.com/office/2007/relationships/media" Target="../media/media11.mp3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openxmlformats.org/officeDocument/2006/relationships/image" Target="../media/image3.png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image" Target="../media/image2.pn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5.wma"/><Relationship Id="rId19" Type="http://schemas.microsoft.com/office/2007/relationships/media" Target="../media/media10.wma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1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image" Target="../media/image4.png"/><Relationship Id="rId3" Type="http://schemas.microsoft.com/office/2007/relationships/media" Target="../media/media2.wma"/><Relationship Id="rId21" Type="http://schemas.microsoft.com/office/2007/relationships/media" Target="../media/media12.mp3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openxmlformats.org/officeDocument/2006/relationships/image" Target="../media/image3.png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image" Target="../media/image2.pn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5.wma"/><Relationship Id="rId19" Type="http://schemas.microsoft.com/office/2007/relationships/media" Target="../media/media10.wma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Vêtements et couleurs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Listen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and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choose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7B095B6-BD48-495D-9B6D-1913546D4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latin typeface="Maiandra GD" panose="020E0502030308020204" pitchFamily="34" charset="0"/>
              </a:rPr>
              <a:t>Listen</a:t>
            </a:r>
            <a:r>
              <a:rPr lang="fr-FR" sz="3200" b="1" dirty="0">
                <a:latin typeface="Maiandra GD" panose="020E0502030308020204" pitchFamily="34" charset="0"/>
              </a:rPr>
              <a:t> and </a:t>
            </a:r>
            <a:r>
              <a:rPr lang="fr-FR" sz="3200" b="1" dirty="0" err="1">
                <a:latin typeface="Maiandra GD" panose="020E0502030308020204" pitchFamily="34" charset="0"/>
              </a:rPr>
              <a:t>choose</a:t>
            </a:r>
            <a:r>
              <a:rPr lang="fr-FR" sz="3200" b="1" dirty="0">
                <a:latin typeface="Maiandra GD" panose="020E0502030308020204" pitchFamily="34" charset="0"/>
              </a:rPr>
              <a:t> the right </a:t>
            </a:r>
            <a:r>
              <a:rPr lang="fr-FR" sz="3200" b="1" dirty="0" err="1">
                <a:latin typeface="Maiandra GD" panose="020E0502030308020204" pitchFamily="34" charset="0"/>
              </a:rPr>
              <a:t>color</a:t>
            </a:r>
            <a:r>
              <a:rPr lang="fr-FR" sz="32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29293" r="45651" b="12083"/>
          <a:stretch/>
        </p:blipFill>
        <p:spPr bwMode="auto">
          <a:xfrm>
            <a:off x="453467" y="1397660"/>
            <a:ext cx="8294997" cy="52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.mp3">
            <a:hlinkClick r:id="" action="ppaction://media"/>
            <a:extLst>
              <a:ext uri="{FF2B5EF4-FFF2-40B4-BE49-F238E27FC236}">
                <a16:creationId xmlns:a16="http://schemas.microsoft.com/office/drawing/2014/main" id="{82F68C63-254E-416B-ADDC-A1142DFF9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634" y="102260"/>
            <a:ext cx="609600" cy="609600"/>
          </a:xfrm>
          <a:prstGeom prst="rect">
            <a:avLst/>
          </a:prstGeom>
        </p:spPr>
      </p:pic>
      <p:pic>
        <p:nvPicPr>
          <p:cNvPr id="6" name="2.mp3">
            <a:hlinkClick r:id="" action="ppaction://media"/>
            <a:extLst>
              <a:ext uri="{FF2B5EF4-FFF2-40B4-BE49-F238E27FC236}">
                <a16:creationId xmlns:a16="http://schemas.microsoft.com/office/drawing/2014/main" id="{4870BB10-3C81-41BF-83EE-C09F50FFE5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711860"/>
            <a:ext cx="609600" cy="609600"/>
          </a:xfrm>
          <a:prstGeom prst="rect">
            <a:avLst/>
          </a:prstGeom>
        </p:spPr>
      </p:pic>
      <p:pic>
        <p:nvPicPr>
          <p:cNvPr id="7" name="3.mp3">
            <a:hlinkClick r:id="" action="ppaction://media"/>
            <a:extLst>
              <a:ext uri="{FF2B5EF4-FFF2-40B4-BE49-F238E27FC236}">
                <a16:creationId xmlns:a16="http://schemas.microsoft.com/office/drawing/2014/main" id="{3A570867-31C0-4BAD-B254-C381C9E56A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1397660"/>
            <a:ext cx="609600" cy="609600"/>
          </a:xfrm>
          <a:prstGeom prst="rect">
            <a:avLst/>
          </a:prstGeom>
        </p:spPr>
      </p:pic>
      <p:pic>
        <p:nvPicPr>
          <p:cNvPr id="8" name="4.mp3">
            <a:hlinkClick r:id="" action="ppaction://media"/>
            <a:extLst>
              <a:ext uri="{FF2B5EF4-FFF2-40B4-BE49-F238E27FC236}">
                <a16:creationId xmlns:a16="http://schemas.microsoft.com/office/drawing/2014/main" id="{765FA15A-206F-494D-924A-727D17D6860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2024844"/>
            <a:ext cx="609600" cy="609600"/>
          </a:xfrm>
          <a:prstGeom prst="rect">
            <a:avLst/>
          </a:prstGeom>
        </p:spPr>
      </p:pic>
      <p:pic>
        <p:nvPicPr>
          <p:cNvPr id="9" name="5.mp3">
            <a:hlinkClick r:id="" action="ppaction://media"/>
            <a:extLst>
              <a:ext uri="{FF2B5EF4-FFF2-40B4-BE49-F238E27FC236}">
                <a16:creationId xmlns:a16="http://schemas.microsoft.com/office/drawing/2014/main" id="{97D4CAF3-0AF3-4073-A78A-05C06A1E387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634" y="2652587"/>
            <a:ext cx="609600" cy="609600"/>
          </a:xfrm>
          <a:prstGeom prst="rect">
            <a:avLst/>
          </a:prstGeom>
        </p:spPr>
      </p:pic>
      <p:pic>
        <p:nvPicPr>
          <p:cNvPr id="10" name="6.mp3">
            <a:hlinkClick r:id="" action="ppaction://media"/>
            <a:extLst>
              <a:ext uri="{FF2B5EF4-FFF2-40B4-BE49-F238E27FC236}">
                <a16:creationId xmlns:a16="http://schemas.microsoft.com/office/drawing/2014/main" id="{99073D29-E039-49AD-B232-02F642455D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3385810"/>
            <a:ext cx="609600" cy="609600"/>
          </a:xfrm>
          <a:prstGeom prst="rect">
            <a:avLst/>
          </a:prstGeom>
        </p:spPr>
      </p:pic>
      <p:pic>
        <p:nvPicPr>
          <p:cNvPr id="12" name="7.mp3">
            <a:hlinkClick r:id="" action="ppaction://media"/>
            <a:extLst>
              <a:ext uri="{FF2B5EF4-FFF2-40B4-BE49-F238E27FC236}">
                <a16:creationId xmlns:a16="http://schemas.microsoft.com/office/drawing/2014/main" id="{B39E6201-1A82-43FE-8599-1508BE73821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634" y="4041068"/>
            <a:ext cx="609600" cy="609600"/>
          </a:xfrm>
          <a:prstGeom prst="rect">
            <a:avLst/>
          </a:prstGeom>
        </p:spPr>
      </p:pic>
      <p:pic>
        <p:nvPicPr>
          <p:cNvPr id="13" name="8.mp3">
            <a:hlinkClick r:id="" action="ppaction://media"/>
            <a:extLst>
              <a:ext uri="{FF2B5EF4-FFF2-40B4-BE49-F238E27FC236}">
                <a16:creationId xmlns:a16="http://schemas.microsoft.com/office/drawing/2014/main" id="{7B90B18B-423B-43AA-9D7E-BD69BEBFB0F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4752651"/>
            <a:ext cx="609600" cy="609600"/>
          </a:xfrm>
          <a:prstGeom prst="rect">
            <a:avLst/>
          </a:prstGeom>
        </p:spPr>
      </p:pic>
      <p:pic>
        <p:nvPicPr>
          <p:cNvPr id="14" name="9.mp3">
            <a:hlinkClick r:id="" action="ppaction://media"/>
            <a:extLst>
              <a:ext uri="{FF2B5EF4-FFF2-40B4-BE49-F238E27FC236}">
                <a16:creationId xmlns:a16="http://schemas.microsoft.com/office/drawing/2014/main" id="{96C0F6C3-025F-4812-8EA5-7A05AB62DE0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634" y="5395261"/>
            <a:ext cx="609600" cy="609600"/>
          </a:xfrm>
          <a:prstGeom prst="rect">
            <a:avLst/>
          </a:prstGeom>
        </p:spPr>
      </p:pic>
      <p:pic>
        <p:nvPicPr>
          <p:cNvPr id="15" name="10.mp3">
            <a:hlinkClick r:id="" action="ppaction://media"/>
            <a:extLst>
              <a:ext uri="{FF2B5EF4-FFF2-40B4-BE49-F238E27FC236}">
                <a16:creationId xmlns:a16="http://schemas.microsoft.com/office/drawing/2014/main" id="{B8B31B51-727A-429E-9161-929730E5DC1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6059760"/>
            <a:ext cx="609600" cy="609600"/>
          </a:xfrm>
          <a:prstGeom prst="rect">
            <a:avLst/>
          </a:prstGeom>
        </p:spPr>
      </p:pic>
      <p:pic>
        <p:nvPicPr>
          <p:cNvPr id="17" name="Listen and choose the right color">
            <a:hlinkClick r:id="" action="ppaction://media"/>
            <a:extLst>
              <a:ext uri="{FF2B5EF4-FFF2-40B4-BE49-F238E27FC236}">
                <a16:creationId xmlns:a16="http://schemas.microsoft.com/office/drawing/2014/main" id="{9793222A-F082-4F19-B04D-7A89DB900DB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78758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3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0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0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0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2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28446" r="45651" b="12083"/>
          <a:stretch/>
        </p:blipFill>
        <p:spPr bwMode="auto">
          <a:xfrm>
            <a:off x="453467" y="1321460"/>
            <a:ext cx="8294997" cy="53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259632" y="1556792"/>
            <a:ext cx="936104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267744" y="3573016"/>
            <a:ext cx="936104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419872" y="4589399"/>
            <a:ext cx="936104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259632" y="2572259"/>
            <a:ext cx="936104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339752" y="5584915"/>
            <a:ext cx="936104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292080" y="1556792"/>
            <a:ext cx="936104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372200" y="2564904"/>
            <a:ext cx="936104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372200" y="3573016"/>
            <a:ext cx="936104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295595" y="4589399"/>
            <a:ext cx="936104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292080" y="5589240"/>
            <a:ext cx="936104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634" y="102260"/>
            <a:ext cx="609600" cy="609600"/>
          </a:xfrm>
          <a:prstGeom prst="rect">
            <a:avLst/>
          </a:prstGeom>
        </p:spPr>
      </p:pic>
      <p:pic>
        <p:nvPicPr>
          <p:cNvPr id="3" name="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711860"/>
            <a:ext cx="609600" cy="609600"/>
          </a:xfrm>
          <a:prstGeom prst="rect">
            <a:avLst/>
          </a:prstGeom>
        </p:spPr>
      </p:pic>
      <p:pic>
        <p:nvPicPr>
          <p:cNvPr id="16" name="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1397660"/>
            <a:ext cx="609600" cy="609600"/>
          </a:xfrm>
          <a:prstGeom prst="rect">
            <a:avLst/>
          </a:prstGeom>
        </p:spPr>
      </p:pic>
      <p:pic>
        <p:nvPicPr>
          <p:cNvPr id="17" name="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2024844"/>
            <a:ext cx="609600" cy="609600"/>
          </a:xfrm>
          <a:prstGeom prst="rect">
            <a:avLst/>
          </a:prstGeom>
        </p:spPr>
      </p:pic>
      <p:pic>
        <p:nvPicPr>
          <p:cNvPr id="18" name="5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634" y="2652587"/>
            <a:ext cx="609600" cy="609600"/>
          </a:xfrm>
          <a:prstGeom prst="rect">
            <a:avLst/>
          </a:prstGeom>
        </p:spPr>
      </p:pic>
      <p:pic>
        <p:nvPicPr>
          <p:cNvPr id="19" name="6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3385810"/>
            <a:ext cx="609600" cy="609600"/>
          </a:xfrm>
          <a:prstGeom prst="rect">
            <a:avLst/>
          </a:prstGeom>
        </p:spPr>
      </p:pic>
      <p:pic>
        <p:nvPicPr>
          <p:cNvPr id="20" name="7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634" y="4041068"/>
            <a:ext cx="609600" cy="609600"/>
          </a:xfrm>
          <a:prstGeom prst="rect">
            <a:avLst/>
          </a:prstGeom>
        </p:spPr>
      </p:pic>
      <p:pic>
        <p:nvPicPr>
          <p:cNvPr id="21" name="8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4752651"/>
            <a:ext cx="609600" cy="609600"/>
          </a:xfrm>
          <a:prstGeom prst="rect">
            <a:avLst/>
          </a:prstGeom>
        </p:spPr>
      </p:pic>
      <p:pic>
        <p:nvPicPr>
          <p:cNvPr id="22" name="9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634" y="5395261"/>
            <a:ext cx="609600" cy="609600"/>
          </a:xfrm>
          <a:prstGeom prst="rect">
            <a:avLst/>
          </a:prstGeom>
        </p:spPr>
      </p:pic>
      <p:pic>
        <p:nvPicPr>
          <p:cNvPr id="23" name="10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110" y="6059760"/>
            <a:ext cx="609600" cy="6096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8CDBFB36-B5E9-4697-A931-170DEC3E17DC}"/>
              </a:ext>
            </a:extLst>
          </p:cNvPr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latin typeface="Maiandra GD" panose="020E0502030308020204" pitchFamily="34" charset="0"/>
              </a:rPr>
              <a:t>Let’s</a:t>
            </a:r>
            <a:r>
              <a:rPr lang="fr-FR" sz="3200" b="1" dirty="0"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26" name="Let's correct">
            <a:hlinkClick r:id="" action="ppaction://media"/>
            <a:extLst>
              <a:ext uri="{FF2B5EF4-FFF2-40B4-BE49-F238E27FC236}">
                <a16:creationId xmlns:a16="http://schemas.microsoft.com/office/drawing/2014/main" id="{1C24BD41-A27D-405C-B78D-4CEC3C22285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71864" y="156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0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0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22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7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5" grpId="0"/>
      <p:bldP spid="25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22</Words>
  <Application>Microsoft Office PowerPoint</Application>
  <PresentationFormat>Affichage à l'écran (4:3)</PresentationFormat>
  <Paragraphs>5</Paragraphs>
  <Slides>3</Slides>
  <Notes>0</Notes>
  <HiddenSlides>0</HiddenSlides>
  <MMClips>22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Maiandra GD</vt:lpstr>
      <vt:lpstr>Arial</vt:lpstr>
      <vt:lpstr>Thème Office</vt:lpstr>
      <vt:lpstr>Vêtements et couleurs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126</cp:revision>
  <dcterms:created xsi:type="dcterms:W3CDTF">2013-01-27T09:55:18Z</dcterms:created>
  <dcterms:modified xsi:type="dcterms:W3CDTF">2020-02-22T09:23:12Z</dcterms:modified>
</cp:coreProperties>
</file>