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60" r:id="rId4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iandra GD" panose="020E0502030308020204" pitchFamily="34" charset="0"/>
      <p:regular r:id="rId10"/>
      <p:bold r:id="rId11"/>
      <p: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0129161-7BBF-4B5E-8831-1BFADAA6AB1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2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26" Type="http://schemas.openxmlformats.org/officeDocument/2006/relationships/audio" Target="../media/media14.mp3"/><Relationship Id="rId39" Type="http://schemas.openxmlformats.org/officeDocument/2006/relationships/image" Target="../media/image13.png"/><Relationship Id="rId21" Type="http://schemas.microsoft.com/office/2007/relationships/media" Target="../media/media12.mp3"/><Relationship Id="rId34" Type="http://schemas.openxmlformats.org/officeDocument/2006/relationships/image" Target="../media/image8.pn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5" Type="http://schemas.microsoft.com/office/2007/relationships/media" Target="../media/media14.mp3"/><Relationship Id="rId33" Type="http://schemas.openxmlformats.org/officeDocument/2006/relationships/image" Target="../media/image7.png"/><Relationship Id="rId38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audio" Target="../media/media11.mp3"/><Relationship Id="rId29" Type="http://schemas.openxmlformats.org/officeDocument/2006/relationships/image" Target="../media/image2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audio" Target="../media/media13.mp3"/><Relationship Id="rId32" Type="http://schemas.openxmlformats.org/officeDocument/2006/relationships/image" Target="../media/image6.png"/><Relationship Id="rId37" Type="http://schemas.openxmlformats.org/officeDocument/2006/relationships/image" Target="../media/image11.png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microsoft.com/office/2007/relationships/media" Target="../media/media13.mp3"/><Relationship Id="rId28" Type="http://schemas.openxmlformats.org/officeDocument/2006/relationships/image" Target="../media/image3.png"/><Relationship Id="rId36" Type="http://schemas.openxmlformats.org/officeDocument/2006/relationships/image" Target="../media/image10.png"/><Relationship Id="rId10" Type="http://schemas.openxmlformats.org/officeDocument/2006/relationships/audio" Target="../media/media6.mp3"/><Relationship Id="rId19" Type="http://schemas.microsoft.com/office/2007/relationships/media" Target="../media/media11.mp3"/><Relationship Id="rId31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audio" Target="../media/media12.mp3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35" Type="http://schemas.openxmlformats.org/officeDocument/2006/relationships/image" Target="../media/image9.png"/><Relationship Id="rId8" Type="http://schemas.openxmlformats.org/officeDocument/2006/relationships/audio" Target="../media/media5.mp3"/><Relationship Id="rId3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Vêtements et couleurs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Color the clothes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B095B6-BD48-495D-9B6D-1913546D4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4048EBBD-A3B4-4C30-8B18-1218ED58867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Maiandra GD" panose="020E0502030308020204" pitchFamily="34" charset="0"/>
              </a:rPr>
              <a:t>Color the </a:t>
            </a:r>
            <a:r>
              <a:rPr lang="fr-FR" sz="3200" b="1" dirty="0" err="1">
                <a:latin typeface="Maiandra GD" panose="020E0502030308020204" pitchFamily="34" charset="0"/>
              </a:rPr>
              <a:t>characters</a:t>
            </a:r>
            <a:r>
              <a:rPr lang="fr-FR" sz="3200" b="1" dirty="0">
                <a:latin typeface="Maiandra GD" panose="020E0502030308020204" pitchFamily="34" charset="0"/>
              </a:rPr>
              <a:t>’ clothes.</a:t>
            </a:r>
          </a:p>
        </p:txBody>
      </p:sp>
      <p:pic>
        <p:nvPicPr>
          <p:cNvPr id="3" name="Consigne">
            <a:hlinkClick r:id="" action="ppaction://media"/>
            <a:extLst>
              <a:ext uri="{FF2B5EF4-FFF2-40B4-BE49-F238E27FC236}">
                <a16:creationId xmlns:a16="http://schemas.microsoft.com/office/drawing/2014/main" id="{9F921363-EA86-41EE-819B-839D6CDB4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871D894-5C87-4490-9D73-B6B205D987A2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0550" t="24199" r="41338" b="11678"/>
          <a:stretch/>
        </p:blipFill>
        <p:spPr>
          <a:xfrm>
            <a:off x="827584" y="864899"/>
            <a:ext cx="7488832" cy="5993101"/>
          </a:xfrm>
          <a:prstGeom prst="rect">
            <a:avLst/>
          </a:prstGeom>
        </p:spPr>
      </p:pic>
      <p:pic>
        <p:nvPicPr>
          <p:cNvPr id="11" name="Mary 1">
            <a:hlinkClick r:id="" action="ppaction://media"/>
            <a:extLst>
              <a:ext uri="{FF2B5EF4-FFF2-40B4-BE49-F238E27FC236}">
                <a16:creationId xmlns:a16="http://schemas.microsoft.com/office/drawing/2014/main" id="{FA133D6C-B0FF-4104-B018-4CC7FACE92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9311" y="856263"/>
            <a:ext cx="609600" cy="609600"/>
          </a:xfrm>
          <a:prstGeom prst="rect">
            <a:avLst/>
          </a:prstGeom>
        </p:spPr>
      </p:pic>
      <p:pic>
        <p:nvPicPr>
          <p:cNvPr id="17" name="Mary 2">
            <a:hlinkClick r:id="" action="ppaction://media"/>
            <a:extLst>
              <a:ext uri="{FF2B5EF4-FFF2-40B4-BE49-F238E27FC236}">
                <a16:creationId xmlns:a16="http://schemas.microsoft.com/office/drawing/2014/main" id="{8232B265-63DC-4BCA-8298-F706B682B0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11386" y="948338"/>
            <a:ext cx="609600" cy="609600"/>
          </a:xfrm>
          <a:prstGeom prst="rect">
            <a:avLst/>
          </a:prstGeom>
        </p:spPr>
      </p:pic>
      <p:pic>
        <p:nvPicPr>
          <p:cNvPr id="18" name="Mary 3">
            <a:hlinkClick r:id="" action="ppaction://media"/>
            <a:extLst>
              <a:ext uri="{FF2B5EF4-FFF2-40B4-BE49-F238E27FC236}">
                <a16:creationId xmlns:a16="http://schemas.microsoft.com/office/drawing/2014/main" id="{43156970-2F1B-4990-9838-33ABCA47DC1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03461" y="1040413"/>
            <a:ext cx="609600" cy="609600"/>
          </a:xfrm>
          <a:prstGeom prst="rect">
            <a:avLst/>
          </a:prstGeom>
        </p:spPr>
      </p:pic>
      <p:pic>
        <p:nvPicPr>
          <p:cNvPr id="19" name="Mary 4">
            <a:hlinkClick r:id="" action="ppaction://media"/>
            <a:extLst>
              <a:ext uri="{FF2B5EF4-FFF2-40B4-BE49-F238E27FC236}">
                <a16:creationId xmlns:a16="http://schemas.microsoft.com/office/drawing/2014/main" id="{C4B490DA-8395-46A3-BC7A-E0619FB925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95536" y="1132488"/>
            <a:ext cx="609600" cy="609600"/>
          </a:xfrm>
          <a:prstGeom prst="rect">
            <a:avLst/>
          </a:prstGeom>
        </p:spPr>
      </p:pic>
      <p:pic>
        <p:nvPicPr>
          <p:cNvPr id="20" name="Mary 5">
            <a:hlinkClick r:id="" action="ppaction://media"/>
            <a:extLst>
              <a:ext uri="{FF2B5EF4-FFF2-40B4-BE49-F238E27FC236}">
                <a16:creationId xmlns:a16="http://schemas.microsoft.com/office/drawing/2014/main" id="{03264489-DAA8-44AF-B39E-6202C5DD90E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87611" y="1224563"/>
            <a:ext cx="609600" cy="609600"/>
          </a:xfrm>
          <a:prstGeom prst="rect">
            <a:avLst/>
          </a:prstGeom>
        </p:spPr>
      </p:pic>
      <p:pic>
        <p:nvPicPr>
          <p:cNvPr id="21" name="Mary 6">
            <a:hlinkClick r:id="" action="ppaction://media"/>
            <a:extLst>
              <a:ext uri="{FF2B5EF4-FFF2-40B4-BE49-F238E27FC236}">
                <a16:creationId xmlns:a16="http://schemas.microsoft.com/office/drawing/2014/main" id="{151AA400-AF7B-4447-A875-BDB50952DDD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79686" y="1316638"/>
            <a:ext cx="609600" cy="609600"/>
          </a:xfrm>
          <a:prstGeom prst="rect">
            <a:avLst/>
          </a:prstGeom>
        </p:spPr>
      </p:pic>
      <p:pic>
        <p:nvPicPr>
          <p:cNvPr id="22" name="Lisa 3">
            <a:hlinkClick r:id="" action="ppaction://media"/>
            <a:extLst>
              <a:ext uri="{FF2B5EF4-FFF2-40B4-BE49-F238E27FC236}">
                <a16:creationId xmlns:a16="http://schemas.microsoft.com/office/drawing/2014/main" id="{00301C23-E501-43A7-8B61-3F92F7189F1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04048" y="856263"/>
            <a:ext cx="609600" cy="609600"/>
          </a:xfrm>
          <a:prstGeom prst="rect">
            <a:avLst/>
          </a:prstGeom>
        </p:spPr>
      </p:pic>
      <p:pic>
        <p:nvPicPr>
          <p:cNvPr id="23" name="Lisa 4">
            <a:hlinkClick r:id="" action="ppaction://media"/>
            <a:extLst>
              <a:ext uri="{FF2B5EF4-FFF2-40B4-BE49-F238E27FC236}">
                <a16:creationId xmlns:a16="http://schemas.microsoft.com/office/drawing/2014/main" id="{A21E5795-0E86-4B65-932B-50762387068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96123" y="948338"/>
            <a:ext cx="609600" cy="609600"/>
          </a:xfrm>
          <a:prstGeom prst="rect">
            <a:avLst/>
          </a:prstGeom>
        </p:spPr>
      </p:pic>
      <p:pic>
        <p:nvPicPr>
          <p:cNvPr id="24" name="Lisa 5">
            <a:hlinkClick r:id="" action="ppaction://media"/>
            <a:extLst>
              <a:ext uri="{FF2B5EF4-FFF2-40B4-BE49-F238E27FC236}">
                <a16:creationId xmlns:a16="http://schemas.microsoft.com/office/drawing/2014/main" id="{166C7EB5-E6D3-4F1C-8B09-125360A70F6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88198" y="1040413"/>
            <a:ext cx="609600" cy="609600"/>
          </a:xfrm>
          <a:prstGeom prst="rect">
            <a:avLst/>
          </a:prstGeom>
        </p:spPr>
      </p:pic>
      <p:pic>
        <p:nvPicPr>
          <p:cNvPr id="25" name="Lisa 6">
            <a:hlinkClick r:id="" action="ppaction://media"/>
            <a:extLst>
              <a:ext uri="{FF2B5EF4-FFF2-40B4-BE49-F238E27FC236}">
                <a16:creationId xmlns:a16="http://schemas.microsoft.com/office/drawing/2014/main" id="{266D51B2-725A-4FBC-B356-F3978457DD9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280273" y="1132488"/>
            <a:ext cx="609600" cy="609600"/>
          </a:xfrm>
          <a:prstGeom prst="rect">
            <a:avLst/>
          </a:prstGeom>
        </p:spPr>
      </p:pic>
      <p:pic>
        <p:nvPicPr>
          <p:cNvPr id="26" name="Lisa 1">
            <a:hlinkClick r:id="" action="ppaction://media"/>
            <a:extLst>
              <a:ext uri="{FF2B5EF4-FFF2-40B4-BE49-F238E27FC236}">
                <a16:creationId xmlns:a16="http://schemas.microsoft.com/office/drawing/2014/main" id="{EA9C7FF6-A907-4E8D-B64B-6ED8CC4FF71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372348" y="1224563"/>
            <a:ext cx="609600" cy="609600"/>
          </a:xfrm>
          <a:prstGeom prst="rect">
            <a:avLst/>
          </a:prstGeom>
        </p:spPr>
      </p:pic>
      <p:pic>
        <p:nvPicPr>
          <p:cNvPr id="27" name="Lisa 2">
            <a:hlinkClick r:id="" action="ppaction://media"/>
            <a:extLst>
              <a:ext uri="{FF2B5EF4-FFF2-40B4-BE49-F238E27FC236}">
                <a16:creationId xmlns:a16="http://schemas.microsoft.com/office/drawing/2014/main" id="{3C0103F6-F67C-4056-83A0-20ADC2CFD29E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464423" y="131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1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1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8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95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4048EBBD-A3B4-4C30-8B18-1218ED58867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Maiandra GD" panose="020E0502030308020204" pitchFamily="34" charset="0"/>
              </a:rPr>
              <a:t>Let’s</a:t>
            </a:r>
            <a:r>
              <a:rPr lang="fr-FR" sz="3200" b="1" dirty="0"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71D894-5C87-4490-9D73-B6B205D987A2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0550" t="24199" r="41338" b="11678"/>
          <a:stretch/>
        </p:blipFill>
        <p:spPr>
          <a:xfrm>
            <a:off x="827584" y="864899"/>
            <a:ext cx="7488832" cy="5993101"/>
          </a:xfrm>
          <a:prstGeom prst="rect">
            <a:avLst/>
          </a:prstGeom>
        </p:spPr>
      </p:pic>
      <p:pic>
        <p:nvPicPr>
          <p:cNvPr id="11" name="Mary 1">
            <a:hlinkClick r:id="" action="ppaction://media"/>
            <a:extLst>
              <a:ext uri="{FF2B5EF4-FFF2-40B4-BE49-F238E27FC236}">
                <a16:creationId xmlns:a16="http://schemas.microsoft.com/office/drawing/2014/main" id="{FA133D6C-B0FF-4104-B018-4CC7FACE92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9311" y="856263"/>
            <a:ext cx="609600" cy="609600"/>
          </a:xfrm>
          <a:prstGeom prst="rect">
            <a:avLst/>
          </a:prstGeom>
        </p:spPr>
      </p:pic>
      <p:pic>
        <p:nvPicPr>
          <p:cNvPr id="17" name="Mary 2">
            <a:hlinkClick r:id="" action="ppaction://media"/>
            <a:extLst>
              <a:ext uri="{FF2B5EF4-FFF2-40B4-BE49-F238E27FC236}">
                <a16:creationId xmlns:a16="http://schemas.microsoft.com/office/drawing/2014/main" id="{8232B265-63DC-4BCA-8298-F706B682B0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11386" y="948338"/>
            <a:ext cx="609600" cy="609600"/>
          </a:xfrm>
          <a:prstGeom prst="rect">
            <a:avLst/>
          </a:prstGeom>
        </p:spPr>
      </p:pic>
      <p:pic>
        <p:nvPicPr>
          <p:cNvPr id="18" name="Mary 3">
            <a:hlinkClick r:id="" action="ppaction://media"/>
            <a:extLst>
              <a:ext uri="{FF2B5EF4-FFF2-40B4-BE49-F238E27FC236}">
                <a16:creationId xmlns:a16="http://schemas.microsoft.com/office/drawing/2014/main" id="{43156970-2F1B-4990-9838-33ABCA47DC1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03461" y="1040413"/>
            <a:ext cx="609600" cy="609600"/>
          </a:xfrm>
          <a:prstGeom prst="rect">
            <a:avLst/>
          </a:prstGeom>
        </p:spPr>
      </p:pic>
      <p:pic>
        <p:nvPicPr>
          <p:cNvPr id="19" name="Mary 4">
            <a:hlinkClick r:id="" action="ppaction://media"/>
            <a:extLst>
              <a:ext uri="{FF2B5EF4-FFF2-40B4-BE49-F238E27FC236}">
                <a16:creationId xmlns:a16="http://schemas.microsoft.com/office/drawing/2014/main" id="{C4B490DA-8395-46A3-BC7A-E0619FB9251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95536" y="1132488"/>
            <a:ext cx="609600" cy="609600"/>
          </a:xfrm>
          <a:prstGeom prst="rect">
            <a:avLst/>
          </a:prstGeom>
        </p:spPr>
      </p:pic>
      <p:pic>
        <p:nvPicPr>
          <p:cNvPr id="20" name="Mary 5">
            <a:hlinkClick r:id="" action="ppaction://media"/>
            <a:extLst>
              <a:ext uri="{FF2B5EF4-FFF2-40B4-BE49-F238E27FC236}">
                <a16:creationId xmlns:a16="http://schemas.microsoft.com/office/drawing/2014/main" id="{03264489-DAA8-44AF-B39E-6202C5DD90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87611" y="1224563"/>
            <a:ext cx="609600" cy="609600"/>
          </a:xfrm>
          <a:prstGeom prst="rect">
            <a:avLst/>
          </a:prstGeom>
        </p:spPr>
      </p:pic>
      <p:pic>
        <p:nvPicPr>
          <p:cNvPr id="21" name="Mary 6">
            <a:hlinkClick r:id="" action="ppaction://media"/>
            <a:extLst>
              <a:ext uri="{FF2B5EF4-FFF2-40B4-BE49-F238E27FC236}">
                <a16:creationId xmlns:a16="http://schemas.microsoft.com/office/drawing/2014/main" id="{151AA400-AF7B-4447-A875-BDB50952DDD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79686" y="1316638"/>
            <a:ext cx="609600" cy="609600"/>
          </a:xfrm>
          <a:prstGeom prst="rect">
            <a:avLst/>
          </a:prstGeom>
        </p:spPr>
      </p:pic>
      <p:pic>
        <p:nvPicPr>
          <p:cNvPr id="22" name="Lisa 3">
            <a:hlinkClick r:id="" action="ppaction://media"/>
            <a:extLst>
              <a:ext uri="{FF2B5EF4-FFF2-40B4-BE49-F238E27FC236}">
                <a16:creationId xmlns:a16="http://schemas.microsoft.com/office/drawing/2014/main" id="{00301C23-E501-43A7-8B61-3F92F7189F1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004048" y="856263"/>
            <a:ext cx="609600" cy="609600"/>
          </a:xfrm>
          <a:prstGeom prst="rect">
            <a:avLst/>
          </a:prstGeom>
        </p:spPr>
      </p:pic>
      <p:pic>
        <p:nvPicPr>
          <p:cNvPr id="23" name="Lisa 4">
            <a:hlinkClick r:id="" action="ppaction://media"/>
            <a:extLst>
              <a:ext uri="{FF2B5EF4-FFF2-40B4-BE49-F238E27FC236}">
                <a16:creationId xmlns:a16="http://schemas.microsoft.com/office/drawing/2014/main" id="{A21E5795-0E86-4B65-932B-50762387068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096123" y="948338"/>
            <a:ext cx="609600" cy="609600"/>
          </a:xfrm>
          <a:prstGeom prst="rect">
            <a:avLst/>
          </a:prstGeom>
        </p:spPr>
      </p:pic>
      <p:pic>
        <p:nvPicPr>
          <p:cNvPr id="24" name="Lisa 5">
            <a:hlinkClick r:id="" action="ppaction://media"/>
            <a:extLst>
              <a:ext uri="{FF2B5EF4-FFF2-40B4-BE49-F238E27FC236}">
                <a16:creationId xmlns:a16="http://schemas.microsoft.com/office/drawing/2014/main" id="{166C7EB5-E6D3-4F1C-8B09-125360A70F6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188198" y="1040413"/>
            <a:ext cx="609600" cy="609600"/>
          </a:xfrm>
          <a:prstGeom prst="rect">
            <a:avLst/>
          </a:prstGeom>
        </p:spPr>
      </p:pic>
      <p:pic>
        <p:nvPicPr>
          <p:cNvPr id="25" name="Lisa 6">
            <a:hlinkClick r:id="" action="ppaction://media"/>
            <a:extLst>
              <a:ext uri="{FF2B5EF4-FFF2-40B4-BE49-F238E27FC236}">
                <a16:creationId xmlns:a16="http://schemas.microsoft.com/office/drawing/2014/main" id="{266D51B2-725A-4FBC-B356-F3978457DD9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280273" y="1132488"/>
            <a:ext cx="609600" cy="609600"/>
          </a:xfrm>
          <a:prstGeom prst="rect">
            <a:avLst/>
          </a:prstGeom>
        </p:spPr>
      </p:pic>
      <p:pic>
        <p:nvPicPr>
          <p:cNvPr id="26" name="Lisa 1">
            <a:hlinkClick r:id="" action="ppaction://media"/>
            <a:extLst>
              <a:ext uri="{FF2B5EF4-FFF2-40B4-BE49-F238E27FC236}">
                <a16:creationId xmlns:a16="http://schemas.microsoft.com/office/drawing/2014/main" id="{EA9C7FF6-A907-4E8D-B64B-6ED8CC4FF71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372348" y="1224563"/>
            <a:ext cx="609600" cy="609600"/>
          </a:xfrm>
          <a:prstGeom prst="rect">
            <a:avLst/>
          </a:prstGeom>
        </p:spPr>
      </p:pic>
      <p:pic>
        <p:nvPicPr>
          <p:cNvPr id="27" name="Lisa 2">
            <a:hlinkClick r:id="" action="ppaction://media"/>
            <a:extLst>
              <a:ext uri="{FF2B5EF4-FFF2-40B4-BE49-F238E27FC236}">
                <a16:creationId xmlns:a16="http://schemas.microsoft.com/office/drawing/2014/main" id="{3C0103F6-F67C-4056-83A0-20ADC2CFD29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464423" y="1316638"/>
            <a:ext cx="609600" cy="609600"/>
          </a:xfrm>
          <a:prstGeom prst="rect">
            <a:avLst/>
          </a:prstGeom>
        </p:spPr>
      </p:pic>
      <p:pic>
        <p:nvPicPr>
          <p:cNvPr id="28" name="Let's correct">
            <a:hlinkClick r:id="" action="ppaction://media"/>
            <a:extLst>
              <a:ext uri="{FF2B5EF4-FFF2-40B4-BE49-F238E27FC236}">
                <a16:creationId xmlns:a16="http://schemas.microsoft.com/office/drawing/2014/main" id="{70409BC2-2B45-49FB-A8F2-802DBA66B8C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27784" y="18003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9AA84F-124E-4056-835F-A46F5C4FC9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C6C72D-1A98-4BDA-B227-9EADF23C2E1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04BC7C-436B-4A67-BC79-2B7C17C5D52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F4F2DC-AEC4-44A6-9753-931A0F7C1C6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DD760C-E3A0-4AE6-827C-8F15C20338F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49FE66-DE7B-4834-B06D-D1312B700BD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789E0D-E2EE-442E-B195-99C079F4F87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542CAC-BCC7-4E4E-BCAA-37ED8DFE97C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CDC6B2-3B2C-4E29-BB6E-68B1E8CFD3B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1E0A3E-EABB-4D8B-B2B0-F25B2C3C669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3942"/>
            <a:ext cx="7488000" cy="59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1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61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95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0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/>
      <p:bldP spid="16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21</Words>
  <Application>Microsoft Office PowerPoint</Application>
  <PresentationFormat>Affichage à l'écran (4:3)</PresentationFormat>
  <Paragraphs>5</Paragraphs>
  <Slides>3</Slides>
  <Notes>0</Notes>
  <HiddenSlides>0</HiddenSlides>
  <MMClips>26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Maiandra GD</vt:lpstr>
      <vt:lpstr>Arial</vt:lpstr>
      <vt:lpstr>Thème Office</vt:lpstr>
      <vt:lpstr>Vêtements et couleurs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134</cp:revision>
  <cp:lastPrinted>2022-03-16T15:14:01Z</cp:lastPrinted>
  <dcterms:created xsi:type="dcterms:W3CDTF">2013-01-27T09:55:18Z</dcterms:created>
  <dcterms:modified xsi:type="dcterms:W3CDTF">2022-03-16T15:35:26Z</dcterms:modified>
</cp:coreProperties>
</file>