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70" r:id="rId2"/>
    <p:sldId id="273" r:id="rId3"/>
    <p:sldId id="283" r:id="rId4"/>
    <p:sldId id="284" r:id="rId5"/>
    <p:sldId id="285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iandra GD" panose="020E0502030308020204" pitchFamily="34" charset="0"/>
      <p:regular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2" y="2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03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01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membres de la famille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Ask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your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classmate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64"/>
            <a:ext cx="912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Ask your classmate and complete the table.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4" name="Ask your classmate">
            <a:hlinkClick r:id="" action="ppaction://media"/>
            <a:extLst>
              <a:ext uri="{FF2B5EF4-FFF2-40B4-BE49-F238E27FC236}">
                <a16:creationId xmlns:a16="http://schemas.microsoft.com/office/drawing/2014/main" id="{2F2A263E-3D49-40AA-9D73-F802C7E3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37395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8C3415-58FE-409F-AEC4-25B8AFCAD9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26" t="25057" r="45133" b="25057"/>
          <a:stretch/>
        </p:blipFill>
        <p:spPr>
          <a:xfrm>
            <a:off x="0" y="1196752"/>
            <a:ext cx="915772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88C3415-58FE-409F-AEC4-25B8AFCAD9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26" t="25057" r="45133" b="25057"/>
          <a:stretch/>
        </p:blipFill>
        <p:spPr>
          <a:xfrm>
            <a:off x="0" y="1196752"/>
            <a:ext cx="9157723" cy="49685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4DFB3BF-D049-4BC9-914B-79054FBBAEB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43CFBE8D-BF9D-428A-870E-5F289330F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CE4539-CAC3-4757-8D46-FA7276DFCDE8}"/>
              </a:ext>
            </a:extLst>
          </p:cNvPr>
          <p:cNvSpPr txBox="1"/>
          <p:nvPr/>
        </p:nvSpPr>
        <p:spPr>
          <a:xfrm>
            <a:off x="5364088" y="198884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52A60B-67B3-4C8F-B344-1880B3AD1697}"/>
              </a:ext>
            </a:extLst>
          </p:cNvPr>
          <p:cNvSpPr txBox="1"/>
          <p:nvPr/>
        </p:nvSpPr>
        <p:spPr>
          <a:xfrm>
            <a:off x="1763688" y="27089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191E4B-3B40-4031-9E06-BA9F726CF0AF}"/>
              </a:ext>
            </a:extLst>
          </p:cNvPr>
          <p:cNvSpPr txBox="1"/>
          <p:nvPr/>
        </p:nvSpPr>
        <p:spPr>
          <a:xfrm>
            <a:off x="7695955" y="338864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8748E1-D383-48CB-84A9-F040F48CC5DB}"/>
              </a:ext>
            </a:extLst>
          </p:cNvPr>
          <p:cNvSpPr txBox="1"/>
          <p:nvPr/>
        </p:nvSpPr>
        <p:spPr>
          <a:xfrm>
            <a:off x="4139952" y="407707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781B38-BF1F-4D0C-AC2B-177F58C58C3A}"/>
              </a:ext>
            </a:extLst>
          </p:cNvPr>
          <p:cNvSpPr txBox="1"/>
          <p:nvPr/>
        </p:nvSpPr>
        <p:spPr>
          <a:xfrm>
            <a:off x="2987824" y="479715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0977B3-CD74-4019-A85C-1D443D4B5615}"/>
              </a:ext>
            </a:extLst>
          </p:cNvPr>
          <p:cNvSpPr txBox="1"/>
          <p:nvPr/>
        </p:nvSpPr>
        <p:spPr>
          <a:xfrm>
            <a:off x="6516216" y="540173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660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64"/>
            <a:ext cx="912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Ask your classmate and complete the table.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4" name="Ask your classmate">
            <a:hlinkClick r:id="" action="ppaction://media"/>
            <a:extLst>
              <a:ext uri="{FF2B5EF4-FFF2-40B4-BE49-F238E27FC236}">
                <a16:creationId xmlns:a16="http://schemas.microsoft.com/office/drawing/2014/main" id="{2F2A263E-3D49-40AA-9D73-F802C7E3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37395"/>
            <a:ext cx="609600" cy="60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AB8061-0B98-4823-B268-F6549D32AD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299" t="34629" r="8801" b="21684"/>
          <a:stretch/>
        </p:blipFill>
        <p:spPr>
          <a:xfrm>
            <a:off x="87502" y="1304764"/>
            <a:ext cx="89689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5AB8061-0B98-4823-B268-F6549D32AD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299" t="34629" r="8801" b="21684"/>
          <a:stretch/>
        </p:blipFill>
        <p:spPr>
          <a:xfrm>
            <a:off x="87502" y="1304764"/>
            <a:ext cx="8968996" cy="42484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1D0A20-8FE8-4BE4-9B07-C2233359D8FD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7" name="Let's correct">
            <a:hlinkClick r:id="" action="ppaction://media"/>
            <a:extLst>
              <a:ext uri="{FF2B5EF4-FFF2-40B4-BE49-F238E27FC236}">
                <a16:creationId xmlns:a16="http://schemas.microsoft.com/office/drawing/2014/main" id="{21238D71-CCD5-4CAD-86BA-D9A749FFB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3549" y="109974"/>
            <a:ext cx="609600" cy="609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7A5D9D-A335-4429-B3DE-48881ADCBD1F}"/>
              </a:ext>
            </a:extLst>
          </p:cNvPr>
          <p:cNvSpPr txBox="1"/>
          <p:nvPr/>
        </p:nvSpPr>
        <p:spPr>
          <a:xfrm>
            <a:off x="6156176" y="213285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2DEAFE-4707-49D7-9474-B948BB606D3C}"/>
              </a:ext>
            </a:extLst>
          </p:cNvPr>
          <p:cNvSpPr txBox="1"/>
          <p:nvPr/>
        </p:nvSpPr>
        <p:spPr>
          <a:xfrm>
            <a:off x="3347864" y="283509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C60031-E315-4B97-B8E6-5BE44FFDCA68}"/>
              </a:ext>
            </a:extLst>
          </p:cNvPr>
          <p:cNvSpPr txBox="1"/>
          <p:nvPr/>
        </p:nvSpPr>
        <p:spPr>
          <a:xfrm>
            <a:off x="4788024" y="344506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7552469-6612-47B3-9318-89D507525241}"/>
              </a:ext>
            </a:extLst>
          </p:cNvPr>
          <p:cNvSpPr txBox="1"/>
          <p:nvPr/>
        </p:nvSpPr>
        <p:spPr>
          <a:xfrm>
            <a:off x="1907704" y="417551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F399E8-26F5-4D08-BF4E-0422EB461ACD}"/>
              </a:ext>
            </a:extLst>
          </p:cNvPr>
          <p:cNvSpPr txBox="1"/>
          <p:nvPr/>
        </p:nvSpPr>
        <p:spPr>
          <a:xfrm>
            <a:off x="7524328" y="479715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9249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51</Words>
  <Application>Microsoft Office PowerPoint</Application>
  <PresentationFormat>Affichage à l'écran (4:3)</PresentationFormat>
  <Paragraphs>22</Paragraphs>
  <Slides>5</Slides>
  <Notes>4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Maiandra GD</vt:lpstr>
      <vt:lpstr>Calibri</vt:lpstr>
      <vt:lpstr>Arial</vt:lpstr>
      <vt:lpstr>Thème Office</vt:lpstr>
      <vt:lpstr>Les membres de la famille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197</cp:revision>
  <dcterms:created xsi:type="dcterms:W3CDTF">2013-01-27T09:55:18Z</dcterms:created>
  <dcterms:modified xsi:type="dcterms:W3CDTF">2021-10-28T13:26:42Z</dcterms:modified>
</cp:coreProperties>
</file>