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70" r:id="rId2"/>
    <p:sldId id="273" r:id="rId3"/>
    <p:sldId id="282" r:id="rId4"/>
    <p:sldId id="283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aiandra GD" panose="020E0502030308020204" pitchFamily="34" charset="0"/>
      <p:regular r:id="rId1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39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72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12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9.m4a"/><Relationship Id="rId18" Type="http://schemas.openxmlformats.org/officeDocument/2006/relationships/audio" Target="../media/media11.m4a"/><Relationship Id="rId26" Type="http://schemas.openxmlformats.org/officeDocument/2006/relationships/image" Target="../media/image4.png"/><Relationship Id="rId3" Type="http://schemas.microsoft.com/office/2007/relationships/media" Target="../media/media4.m4a"/><Relationship Id="rId21" Type="http://schemas.microsoft.com/office/2007/relationships/media" Target="../media/media13.m4a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microsoft.com/office/2007/relationships/media" Target="../media/media11.m4a"/><Relationship Id="rId25" Type="http://schemas.openxmlformats.org/officeDocument/2006/relationships/image" Target="../media/image2.png"/><Relationship Id="rId2" Type="http://schemas.openxmlformats.org/officeDocument/2006/relationships/audio" Target="../media/media3.m4a"/><Relationship Id="rId16" Type="http://schemas.openxmlformats.org/officeDocument/2006/relationships/audio" Target="../media/media10.m4a"/><Relationship Id="rId20" Type="http://schemas.openxmlformats.org/officeDocument/2006/relationships/audio" Target="../media/media12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24" Type="http://schemas.openxmlformats.org/officeDocument/2006/relationships/notesSlide" Target="../notesSlides/notesSlide2.xml"/><Relationship Id="rId5" Type="http://schemas.microsoft.com/office/2007/relationships/media" Target="../media/media5.m4a"/><Relationship Id="rId15" Type="http://schemas.microsoft.com/office/2007/relationships/media" Target="../media/media10.m4a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7.m4a"/><Relationship Id="rId19" Type="http://schemas.microsoft.com/office/2007/relationships/media" Target="../media/media12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audio" Target="../media/media1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microsoft.com/office/2007/relationships/media" Target="../media/media10.m4a"/><Relationship Id="rId18" Type="http://schemas.openxmlformats.org/officeDocument/2006/relationships/audio" Target="../media/media12.m4a"/><Relationship Id="rId26" Type="http://schemas.openxmlformats.org/officeDocument/2006/relationships/image" Target="../media/image2.png"/><Relationship Id="rId3" Type="http://schemas.microsoft.com/office/2007/relationships/media" Target="../media/media5.m4a"/><Relationship Id="rId21" Type="http://schemas.microsoft.com/office/2007/relationships/media" Target="../media/media14.m4a"/><Relationship Id="rId7" Type="http://schemas.microsoft.com/office/2007/relationships/media" Target="../media/media7.m4a"/><Relationship Id="rId12" Type="http://schemas.openxmlformats.org/officeDocument/2006/relationships/audio" Target="../media/media9.m4a"/><Relationship Id="rId17" Type="http://schemas.microsoft.com/office/2007/relationships/media" Target="../media/media12.m4a"/><Relationship Id="rId25" Type="http://schemas.openxmlformats.org/officeDocument/2006/relationships/image" Target="../media/image4.png"/><Relationship Id="rId2" Type="http://schemas.openxmlformats.org/officeDocument/2006/relationships/audio" Target="../media/media4.m4a"/><Relationship Id="rId16" Type="http://schemas.openxmlformats.org/officeDocument/2006/relationships/audio" Target="../media/media11.m4a"/><Relationship Id="rId20" Type="http://schemas.openxmlformats.org/officeDocument/2006/relationships/audio" Target="../media/media13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microsoft.com/office/2007/relationships/media" Target="../media/media9.m4a"/><Relationship Id="rId24" Type="http://schemas.openxmlformats.org/officeDocument/2006/relationships/notesSlide" Target="../notesSlides/notesSlide3.xml"/><Relationship Id="rId5" Type="http://schemas.microsoft.com/office/2007/relationships/media" Target="../media/media6.m4a"/><Relationship Id="rId15" Type="http://schemas.microsoft.com/office/2007/relationships/media" Target="../media/media11.m4a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8.m4a"/><Relationship Id="rId19" Type="http://schemas.microsoft.com/office/2007/relationships/media" Target="../media/media13.m4a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audio" Target="../media/media10.m4a"/><Relationship Id="rId22" Type="http://schemas.openxmlformats.org/officeDocument/2006/relationships/audio" Target="../media/media1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Se présenter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Write the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numbers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" y="0"/>
            <a:ext cx="838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latin typeface="Maiandra GD" panose="020E0502030308020204" pitchFamily="34" charset="0"/>
              </a:rPr>
              <a:t>sing</a:t>
            </a:r>
            <a:r>
              <a:rPr lang="fr-FR" sz="3600" b="1" dirty="0">
                <a:latin typeface="Maiandra GD" panose="020E0502030308020204" pitchFamily="34" charset="0"/>
              </a:rPr>
              <a:t> a </a:t>
            </a:r>
            <a:r>
              <a:rPr lang="fr-FR" sz="3600" b="1" dirty="0" err="1">
                <a:latin typeface="Maiandra GD" panose="020E0502030308020204" pitchFamily="34" charset="0"/>
              </a:rPr>
              <a:t>song</a:t>
            </a:r>
            <a:r>
              <a:rPr lang="fr-FR" sz="3600" b="1" dirty="0">
                <a:latin typeface="Maiandra GD" panose="020E0502030308020204" pitchFamily="34" charset="0"/>
              </a:rPr>
              <a:t> !</a:t>
            </a:r>
          </a:p>
        </p:txBody>
      </p:sp>
      <p:pic>
        <p:nvPicPr>
          <p:cNvPr id="3" name="Let's sing a song">
            <a:hlinkClick r:id="" action="ppaction://media"/>
            <a:extLst>
              <a:ext uri="{FF2B5EF4-FFF2-40B4-BE49-F238E27FC236}">
                <a16:creationId xmlns:a16="http://schemas.microsoft.com/office/drawing/2014/main" id="{07CCE0DD-8C2E-4E94-B601-4EFCE3F3A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  <p:pic>
        <p:nvPicPr>
          <p:cNvPr id="5" name="Number song 1-20 for children Counting numbers The Singing Walrus">
            <a:hlinkClick r:id="" action="ppaction://media"/>
            <a:extLst>
              <a:ext uri="{FF2B5EF4-FFF2-40B4-BE49-F238E27FC236}">
                <a16:creationId xmlns:a16="http://schemas.microsoft.com/office/drawing/2014/main" id="{F6585546-6682-4556-90B7-455CE7F0463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7530" y="1916832"/>
            <a:ext cx="844893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1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" y="0"/>
            <a:ext cx="838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Maiandra GD" panose="020E0502030308020204" pitchFamily="34" charset="0"/>
              </a:rPr>
              <a:t>Write the </a:t>
            </a:r>
            <a:r>
              <a:rPr lang="fr-FR" sz="3600" b="1" dirty="0" err="1">
                <a:latin typeface="Maiandra GD" panose="020E0502030308020204" pitchFamily="34" charset="0"/>
              </a:rPr>
              <a:t>numbers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3" name="Write the numbers">
            <a:hlinkClick r:id="" action="ppaction://media"/>
            <a:extLst>
              <a:ext uri="{FF2B5EF4-FFF2-40B4-BE49-F238E27FC236}">
                <a16:creationId xmlns:a16="http://schemas.microsoft.com/office/drawing/2014/main" id="{30FABD06-C498-475E-BDCE-081CB8EECC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34400" y="18365"/>
            <a:ext cx="609600" cy="60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6A8D91-3F7C-486A-B5AD-D3953811D66C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33687" t="21454" r="42913" b="42314"/>
          <a:stretch/>
        </p:blipFill>
        <p:spPr>
          <a:xfrm>
            <a:off x="146787" y="2024844"/>
            <a:ext cx="8850426" cy="280831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C56A259-1154-4BE4-9E6C-64B74B1BF3D4}"/>
              </a:ext>
            </a:extLst>
          </p:cNvPr>
          <p:cNvSpPr/>
          <p:nvPr/>
        </p:nvSpPr>
        <p:spPr>
          <a:xfrm>
            <a:off x="539552" y="2348880"/>
            <a:ext cx="1152128" cy="86409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Seven">
            <a:hlinkClick r:id="" action="ppaction://media"/>
            <a:extLst>
              <a:ext uri="{FF2B5EF4-FFF2-40B4-BE49-F238E27FC236}">
                <a16:creationId xmlns:a16="http://schemas.microsoft.com/office/drawing/2014/main" id="{62DAB850-C25C-4AFE-B146-FE63BC117F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46787" y="728700"/>
            <a:ext cx="609600" cy="609600"/>
          </a:xfrm>
          <a:prstGeom prst="rect">
            <a:avLst/>
          </a:prstGeom>
        </p:spPr>
      </p:pic>
      <p:pic>
        <p:nvPicPr>
          <p:cNvPr id="10" name="Twelve">
            <a:hlinkClick r:id="" action="ppaction://media"/>
            <a:extLst>
              <a:ext uri="{FF2B5EF4-FFF2-40B4-BE49-F238E27FC236}">
                <a16:creationId xmlns:a16="http://schemas.microsoft.com/office/drawing/2014/main" id="{31886D08-0594-47F0-B555-1D97CBE3C9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99592" y="723275"/>
            <a:ext cx="609600" cy="609600"/>
          </a:xfrm>
          <a:prstGeom prst="rect">
            <a:avLst/>
          </a:prstGeom>
        </p:spPr>
      </p:pic>
      <p:pic>
        <p:nvPicPr>
          <p:cNvPr id="11" name="Eight">
            <a:hlinkClick r:id="" action="ppaction://media"/>
            <a:extLst>
              <a:ext uri="{FF2B5EF4-FFF2-40B4-BE49-F238E27FC236}">
                <a16:creationId xmlns:a16="http://schemas.microsoft.com/office/drawing/2014/main" id="{BD5337DA-32A7-4336-B4D7-D75EF2EF019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52397" y="723275"/>
            <a:ext cx="609600" cy="609600"/>
          </a:xfrm>
          <a:prstGeom prst="rect">
            <a:avLst/>
          </a:prstGeom>
        </p:spPr>
      </p:pic>
      <p:pic>
        <p:nvPicPr>
          <p:cNvPr id="12" name="Six">
            <a:hlinkClick r:id="" action="ppaction://media"/>
            <a:extLst>
              <a:ext uri="{FF2B5EF4-FFF2-40B4-BE49-F238E27FC236}">
                <a16:creationId xmlns:a16="http://schemas.microsoft.com/office/drawing/2014/main" id="{F3FF3304-66F0-43BB-88D2-45E502E041A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405202" y="723275"/>
            <a:ext cx="609600" cy="609600"/>
          </a:xfrm>
          <a:prstGeom prst="rect">
            <a:avLst/>
          </a:prstGeom>
        </p:spPr>
      </p:pic>
      <p:pic>
        <p:nvPicPr>
          <p:cNvPr id="14" name="Eleven">
            <a:hlinkClick r:id="" action="ppaction://media"/>
            <a:extLst>
              <a:ext uri="{FF2B5EF4-FFF2-40B4-BE49-F238E27FC236}">
                <a16:creationId xmlns:a16="http://schemas.microsoft.com/office/drawing/2014/main" id="{6280A65A-7917-4F04-9888-CAB464166FB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58007" y="729433"/>
            <a:ext cx="609600" cy="609600"/>
          </a:xfrm>
          <a:prstGeom prst="rect">
            <a:avLst/>
          </a:prstGeom>
        </p:spPr>
      </p:pic>
      <p:pic>
        <p:nvPicPr>
          <p:cNvPr id="15" name="Fifteen">
            <a:hlinkClick r:id="" action="ppaction://media"/>
            <a:extLst>
              <a:ext uri="{FF2B5EF4-FFF2-40B4-BE49-F238E27FC236}">
                <a16:creationId xmlns:a16="http://schemas.microsoft.com/office/drawing/2014/main" id="{D0D23BB8-1CA6-4675-9AA9-464C768A154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910812" y="729433"/>
            <a:ext cx="609600" cy="609600"/>
          </a:xfrm>
          <a:prstGeom prst="rect">
            <a:avLst/>
          </a:prstGeom>
        </p:spPr>
      </p:pic>
      <p:pic>
        <p:nvPicPr>
          <p:cNvPr id="16" name="Twenty">
            <a:hlinkClick r:id="" action="ppaction://media"/>
            <a:extLst>
              <a:ext uri="{FF2B5EF4-FFF2-40B4-BE49-F238E27FC236}">
                <a16:creationId xmlns:a16="http://schemas.microsoft.com/office/drawing/2014/main" id="{EC2A8EE2-06C6-46A1-A522-636DED811D3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663617" y="722542"/>
            <a:ext cx="609600" cy="609600"/>
          </a:xfrm>
          <a:prstGeom prst="rect">
            <a:avLst/>
          </a:prstGeom>
        </p:spPr>
      </p:pic>
      <p:pic>
        <p:nvPicPr>
          <p:cNvPr id="17" name="Eighteen">
            <a:hlinkClick r:id="" action="ppaction://media"/>
            <a:extLst>
              <a:ext uri="{FF2B5EF4-FFF2-40B4-BE49-F238E27FC236}">
                <a16:creationId xmlns:a16="http://schemas.microsoft.com/office/drawing/2014/main" id="{A3CC9E69-239F-4ECA-A889-ED91D4F7050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416422" y="716805"/>
            <a:ext cx="609600" cy="609600"/>
          </a:xfrm>
          <a:prstGeom prst="rect">
            <a:avLst/>
          </a:prstGeom>
        </p:spPr>
      </p:pic>
      <p:pic>
        <p:nvPicPr>
          <p:cNvPr id="22" name="Nine">
            <a:hlinkClick r:id="" action="ppaction://media"/>
            <a:extLst>
              <a:ext uri="{FF2B5EF4-FFF2-40B4-BE49-F238E27FC236}">
                <a16:creationId xmlns:a16="http://schemas.microsoft.com/office/drawing/2014/main" id="{9FEC048A-A511-4D13-9BFC-2BCC05B7EBC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169227" y="716805"/>
            <a:ext cx="609600" cy="609600"/>
          </a:xfrm>
          <a:prstGeom prst="rect">
            <a:avLst/>
          </a:prstGeom>
        </p:spPr>
      </p:pic>
      <p:pic>
        <p:nvPicPr>
          <p:cNvPr id="23" name="Two">
            <a:hlinkClick r:id="" action="ppaction://media"/>
            <a:extLst>
              <a:ext uri="{FF2B5EF4-FFF2-40B4-BE49-F238E27FC236}">
                <a16:creationId xmlns:a16="http://schemas.microsoft.com/office/drawing/2014/main" id="{DCE72D8D-F456-49D9-8C05-C3E7FD8A0FC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922032" y="756011"/>
            <a:ext cx="609600" cy="609600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624A45E5-EFF8-4671-BADE-70D290A6FCB3}"/>
              </a:ext>
            </a:extLst>
          </p:cNvPr>
          <p:cNvSpPr/>
          <p:nvPr/>
        </p:nvSpPr>
        <p:spPr>
          <a:xfrm>
            <a:off x="2310679" y="2343206"/>
            <a:ext cx="1152128" cy="86409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7EB35C0-0DAB-4804-8D61-AF141E3306FF}"/>
              </a:ext>
            </a:extLst>
          </p:cNvPr>
          <p:cNvSpPr/>
          <p:nvPr/>
        </p:nvSpPr>
        <p:spPr>
          <a:xfrm>
            <a:off x="3944348" y="2343206"/>
            <a:ext cx="1152128" cy="86409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BF201A7-1F3B-41F2-87BB-7331C5F1E688}"/>
              </a:ext>
            </a:extLst>
          </p:cNvPr>
          <p:cNvSpPr/>
          <p:nvPr/>
        </p:nvSpPr>
        <p:spPr>
          <a:xfrm>
            <a:off x="5680266" y="2343206"/>
            <a:ext cx="1152128" cy="86409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33D24FC-A690-4B36-A50A-7326B7982894}"/>
              </a:ext>
            </a:extLst>
          </p:cNvPr>
          <p:cNvSpPr/>
          <p:nvPr/>
        </p:nvSpPr>
        <p:spPr>
          <a:xfrm>
            <a:off x="7416185" y="2347397"/>
            <a:ext cx="1152128" cy="86409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E540F48-E2C8-4737-AA6C-2B81338D829C}"/>
              </a:ext>
            </a:extLst>
          </p:cNvPr>
          <p:cNvSpPr/>
          <p:nvPr/>
        </p:nvSpPr>
        <p:spPr>
          <a:xfrm>
            <a:off x="539552" y="3645025"/>
            <a:ext cx="1152128" cy="86409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E4FD80C-2F0C-4272-B2C5-65501D50F522}"/>
              </a:ext>
            </a:extLst>
          </p:cNvPr>
          <p:cNvSpPr/>
          <p:nvPr/>
        </p:nvSpPr>
        <p:spPr>
          <a:xfrm>
            <a:off x="2310679" y="3645025"/>
            <a:ext cx="1152128" cy="86409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C8AB5A7-9E8E-4530-BC05-C7F6816F05E5}"/>
              </a:ext>
            </a:extLst>
          </p:cNvPr>
          <p:cNvSpPr/>
          <p:nvPr/>
        </p:nvSpPr>
        <p:spPr>
          <a:xfrm>
            <a:off x="3944348" y="3645025"/>
            <a:ext cx="1152128" cy="86409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1D57CDD-C2B9-47D1-B14E-992661BD6787}"/>
              </a:ext>
            </a:extLst>
          </p:cNvPr>
          <p:cNvSpPr/>
          <p:nvPr/>
        </p:nvSpPr>
        <p:spPr>
          <a:xfrm>
            <a:off x="5680266" y="3645025"/>
            <a:ext cx="1152128" cy="86409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94ED29B-F3CD-4AB2-8C81-1E444BC98BBD}"/>
              </a:ext>
            </a:extLst>
          </p:cNvPr>
          <p:cNvSpPr/>
          <p:nvPr/>
        </p:nvSpPr>
        <p:spPr>
          <a:xfrm>
            <a:off x="7416185" y="3646560"/>
            <a:ext cx="1152128" cy="86409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2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1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1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24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9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9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  <p:bldP spid="2" grpId="1"/>
      <p:bldP spid="8" grpId="0" animBg="1"/>
      <p:bldP spid="8" grpId="1" animBg="1"/>
      <p:bldP spid="29" grpId="0" animBg="1"/>
      <p:bldP spid="29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F6A8D91-3F7C-486A-B5AD-D3953811D66C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33687" t="21454" r="42913" b="42314"/>
          <a:stretch/>
        </p:blipFill>
        <p:spPr>
          <a:xfrm>
            <a:off x="146787" y="2024844"/>
            <a:ext cx="8850426" cy="2808312"/>
          </a:xfrm>
          <a:prstGeom prst="rect">
            <a:avLst/>
          </a:prstGeom>
        </p:spPr>
      </p:pic>
      <p:pic>
        <p:nvPicPr>
          <p:cNvPr id="9" name="Seven">
            <a:hlinkClick r:id="" action="ppaction://media"/>
            <a:extLst>
              <a:ext uri="{FF2B5EF4-FFF2-40B4-BE49-F238E27FC236}">
                <a16:creationId xmlns:a16="http://schemas.microsoft.com/office/drawing/2014/main" id="{62DAB850-C25C-4AFE-B146-FE63BC117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46787" y="728700"/>
            <a:ext cx="609600" cy="609600"/>
          </a:xfrm>
          <a:prstGeom prst="rect">
            <a:avLst/>
          </a:prstGeom>
        </p:spPr>
      </p:pic>
      <p:pic>
        <p:nvPicPr>
          <p:cNvPr id="10" name="Twelve">
            <a:hlinkClick r:id="" action="ppaction://media"/>
            <a:extLst>
              <a:ext uri="{FF2B5EF4-FFF2-40B4-BE49-F238E27FC236}">
                <a16:creationId xmlns:a16="http://schemas.microsoft.com/office/drawing/2014/main" id="{31886D08-0594-47F0-B555-1D97CBE3C9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9592" y="723275"/>
            <a:ext cx="609600" cy="609600"/>
          </a:xfrm>
          <a:prstGeom prst="rect">
            <a:avLst/>
          </a:prstGeom>
        </p:spPr>
      </p:pic>
      <p:pic>
        <p:nvPicPr>
          <p:cNvPr id="11" name="Eight">
            <a:hlinkClick r:id="" action="ppaction://media"/>
            <a:extLst>
              <a:ext uri="{FF2B5EF4-FFF2-40B4-BE49-F238E27FC236}">
                <a16:creationId xmlns:a16="http://schemas.microsoft.com/office/drawing/2014/main" id="{BD5337DA-32A7-4336-B4D7-D75EF2EF01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652397" y="723275"/>
            <a:ext cx="609600" cy="609600"/>
          </a:xfrm>
          <a:prstGeom prst="rect">
            <a:avLst/>
          </a:prstGeom>
        </p:spPr>
      </p:pic>
      <p:pic>
        <p:nvPicPr>
          <p:cNvPr id="12" name="Six">
            <a:hlinkClick r:id="" action="ppaction://media"/>
            <a:extLst>
              <a:ext uri="{FF2B5EF4-FFF2-40B4-BE49-F238E27FC236}">
                <a16:creationId xmlns:a16="http://schemas.microsoft.com/office/drawing/2014/main" id="{F3FF3304-66F0-43BB-88D2-45E502E041A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05202" y="723275"/>
            <a:ext cx="609600" cy="609600"/>
          </a:xfrm>
          <a:prstGeom prst="rect">
            <a:avLst/>
          </a:prstGeom>
        </p:spPr>
      </p:pic>
      <p:pic>
        <p:nvPicPr>
          <p:cNvPr id="14" name="Eleven">
            <a:hlinkClick r:id="" action="ppaction://media"/>
            <a:extLst>
              <a:ext uri="{FF2B5EF4-FFF2-40B4-BE49-F238E27FC236}">
                <a16:creationId xmlns:a16="http://schemas.microsoft.com/office/drawing/2014/main" id="{6280A65A-7917-4F04-9888-CAB464166FB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58007" y="729433"/>
            <a:ext cx="609600" cy="609600"/>
          </a:xfrm>
          <a:prstGeom prst="rect">
            <a:avLst/>
          </a:prstGeom>
        </p:spPr>
      </p:pic>
      <p:pic>
        <p:nvPicPr>
          <p:cNvPr id="15" name="Fifteen">
            <a:hlinkClick r:id="" action="ppaction://media"/>
            <a:extLst>
              <a:ext uri="{FF2B5EF4-FFF2-40B4-BE49-F238E27FC236}">
                <a16:creationId xmlns:a16="http://schemas.microsoft.com/office/drawing/2014/main" id="{D0D23BB8-1CA6-4675-9AA9-464C768A154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0812" y="729433"/>
            <a:ext cx="609600" cy="609600"/>
          </a:xfrm>
          <a:prstGeom prst="rect">
            <a:avLst/>
          </a:prstGeom>
        </p:spPr>
      </p:pic>
      <p:pic>
        <p:nvPicPr>
          <p:cNvPr id="16" name="Twenty">
            <a:hlinkClick r:id="" action="ppaction://media"/>
            <a:extLst>
              <a:ext uri="{FF2B5EF4-FFF2-40B4-BE49-F238E27FC236}">
                <a16:creationId xmlns:a16="http://schemas.microsoft.com/office/drawing/2014/main" id="{EC2A8EE2-06C6-46A1-A522-636DED811D3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63617" y="722542"/>
            <a:ext cx="609600" cy="609600"/>
          </a:xfrm>
          <a:prstGeom prst="rect">
            <a:avLst/>
          </a:prstGeom>
        </p:spPr>
      </p:pic>
      <p:pic>
        <p:nvPicPr>
          <p:cNvPr id="17" name="Eighteen">
            <a:hlinkClick r:id="" action="ppaction://media"/>
            <a:extLst>
              <a:ext uri="{FF2B5EF4-FFF2-40B4-BE49-F238E27FC236}">
                <a16:creationId xmlns:a16="http://schemas.microsoft.com/office/drawing/2014/main" id="{A3CC9E69-239F-4ECA-A889-ED91D4F705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16422" y="716805"/>
            <a:ext cx="609600" cy="609600"/>
          </a:xfrm>
          <a:prstGeom prst="rect">
            <a:avLst/>
          </a:prstGeom>
        </p:spPr>
      </p:pic>
      <p:pic>
        <p:nvPicPr>
          <p:cNvPr id="22" name="Nine">
            <a:hlinkClick r:id="" action="ppaction://media"/>
            <a:extLst>
              <a:ext uri="{FF2B5EF4-FFF2-40B4-BE49-F238E27FC236}">
                <a16:creationId xmlns:a16="http://schemas.microsoft.com/office/drawing/2014/main" id="{9FEC048A-A511-4D13-9BFC-2BCC05B7EBC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169227" y="716805"/>
            <a:ext cx="609600" cy="609600"/>
          </a:xfrm>
          <a:prstGeom prst="rect">
            <a:avLst/>
          </a:prstGeom>
        </p:spPr>
      </p:pic>
      <p:pic>
        <p:nvPicPr>
          <p:cNvPr id="23" name="Two">
            <a:hlinkClick r:id="" action="ppaction://media"/>
            <a:extLst>
              <a:ext uri="{FF2B5EF4-FFF2-40B4-BE49-F238E27FC236}">
                <a16:creationId xmlns:a16="http://schemas.microsoft.com/office/drawing/2014/main" id="{DCE72D8D-F456-49D9-8C05-C3E7FD8A0FC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922032" y="756011"/>
            <a:ext cx="609600" cy="6096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AB0662D-3ABA-49E5-B4C0-44E7CBD98CE7}"/>
              </a:ext>
            </a:extLst>
          </p:cNvPr>
          <p:cNvSpPr txBox="1"/>
          <p:nvPr/>
        </p:nvSpPr>
        <p:spPr>
          <a:xfrm>
            <a:off x="-1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26" name="Let's correct">
            <a:hlinkClick r:id="" action="ppaction://media"/>
            <a:extLst>
              <a:ext uri="{FF2B5EF4-FFF2-40B4-BE49-F238E27FC236}">
                <a16:creationId xmlns:a16="http://schemas.microsoft.com/office/drawing/2014/main" id="{2B644F85-91A0-4710-A9B2-071A65DA80E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44036" y="16023"/>
            <a:ext cx="609600" cy="6096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6EDCB33-78FC-430B-AD9A-71B9CA71BFB4}"/>
              </a:ext>
            </a:extLst>
          </p:cNvPr>
          <p:cNvSpPr txBox="1"/>
          <p:nvPr/>
        </p:nvSpPr>
        <p:spPr>
          <a:xfrm>
            <a:off x="756387" y="2408930"/>
            <a:ext cx="62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CED047C-9B7F-41E4-BC57-5AEF4793745C}"/>
              </a:ext>
            </a:extLst>
          </p:cNvPr>
          <p:cNvSpPr txBox="1"/>
          <p:nvPr/>
        </p:nvSpPr>
        <p:spPr>
          <a:xfrm>
            <a:off x="2529544" y="2408930"/>
            <a:ext cx="62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12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19BF83-D7C3-4393-B1EC-D21C24656A3F}"/>
              </a:ext>
            </a:extLst>
          </p:cNvPr>
          <p:cNvSpPr txBox="1"/>
          <p:nvPr/>
        </p:nvSpPr>
        <p:spPr>
          <a:xfrm>
            <a:off x="4257768" y="2415088"/>
            <a:ext cx="62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8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20F600C-AC35-4C7F-AB08-CA26AA70B67A}"/>
              </a:ext>
            </a:extLst>
          </p:cNvPr>
          <p:cNvSpPr txBox="1"/>
          <p:nvPr/>
        </p:nvSpPr>
        <p:spPr>
          <a:xfrm>
            <a:off x="5985992" y="2408929"/>
            <a:ext cx="62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58BED0D-9403-41C7-A6BA-27136C05E897}"/>
              </a:ext>
            </a:extLst>
          </p:cNvPr>
          <p:cNvSpPr txBox="1"/>
          <p:nvPr/>
        </p:nvSpPr>
        <p:spPr>
          <a:xfrm>
            <a:off x="7714216" y="2408928"/>
            <a:ext cx="62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11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9A84FB-8121-4B6D-9A9A-704755AD454A}"/>
              </a:ext>
            </a:extLst>
          </p:cNvPr>
          <p:cNvSpPr txBox="1"/>
          <p:nvPr/>
        </p:nvSpPr>
        <p:spPr>
          <a:xfrm>
            <a:off x="756320" y="3714494"/>
            <a:ext cx="62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15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8092AE6-AB20-4F16-958C-C51059C6336D}"/>
              </a:ext>
            </a:extLst>
          </p:cNvPr>
          <p:cNvSpPr txBox="1"/>
          <p:nvPr/>
        </p:nvSpPr>
        <p:spPr>
          <a:xfrm>
            <a:off x="2405202" y="3714494"/>
            <a:ext cx="87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20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5923D78-313F-4887-89B5-41C40C18E7AB}"/>
              </a:ext>
            </a:extLst>
          </p:cNvPr>
          <p:cNvSpPr txBox="1"/>
          <p:nvPr/>
        </p:nvSpPr>
        <p:spPr>
          <a:xfrm>
            <a:off x="4136672" y="3708985"/>
            <a:ext cx="87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18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B7D8C20-6E5A-4B0A-8652-35BAF71E2A5A}"/>
              </a:ext>
            </a:extLst>
          </p:cNvPr>
          <p:cNvSpPr txBox="1"/>
          <p:nvPr/>
        </p:nvSpPr>
        <p:spPr>
          <a:xfrm>
            <a:off x="5864896" y="3708985"/>
            <a:ext cx="87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9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FA72D91-E998-498D-94F9-773BDC9A5552}"/>
              </a:ext>
            </a:extLst>
          </p:cNvPr>
          <p:cNvSpPr txBox="1"/>
          <p:nvPr/>
        </p:nvSpPr>
        <p:spPr>
          <a:xfrm>
            <a:off x="7593120" y="3708984"/>
            <a:ext cx="87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42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1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1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24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9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5" grpId="0"/>
      <p:bldP spid="25" grpId="1"/>
      <p:bldP spid="25" grpId="2"/>
      <p:bldP spid="27" grpId="0"/>
      <p:bldP spid="27" grpId="1"/>
      <p:bldP spid="28" grpId="0"/>
      <p:bldP spid="28" grpId="1"/>
      <p:bldP spid="30" grpId="0"/>
      <p:bldP spid="30" grpId="1"/>
      <p:bldP spid="32" grpId="0"/>
      <p:bldP spid="32" grpId="1"/>
      <p:bldP spid="33" grpId="0"/>
      <p:bldP spid="33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36</Words>
  <Application>Microsoft Office PowerPoint</Application>
  <PresentationFormat>Affichage à l'écran (4:3)</PresentationFormat>
  <Paragraphs>19</Paragraphs>
  <Slides>4</Slides>
  <Notes>3</Notes>
  <HiddenSlides>0</HiddenSlides>
  <MMClips>24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Maiandra GD</vt:lpstr>
      <vt:lpstr>Thème Office</vt:lpstr>
      <vt:lpstr>Se présenter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204</cp:revision>
  <dcterms:created xsi:type="dcterms:W3CDTF">2013-01-27T09:55:18Z</dcterms:created>
  <dcterms:modified xsi:type="dcterms:W3CDTF">2021-09-22T04:29:33Z</dcterms:modified>
</cp:coreProperties>
</file>