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70" r:id="rId2"/>
    <p:sldId id="282" r:id="rId3"/>
    <p:sldId id="286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iandra GD" panose="020E0502030308020204" pitchFamily="34" charset="0"/>
      <p:regular r:id="rId1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72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08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1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4a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2.png"/><Relationship Id="rId2" Type="http://schemas.openxmlformats.org/officeDocument/2006/relationships/audio" Target="../media/media2.mp3"/><Relationship Id="rId16" Type="http://schemas.openxmlformats.org/officeDocument/2006/relationships/notesSlide" Target="../notesSlides/notesSlide2.xml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Se présenter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Listen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and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write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B5A30EB-C98E-469D-80A7-04A88D49309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3463" t="23100" r="42125" b="7729"/>
          <a:stretch/>
        </p:blipFill>
        <p:spPr>
          <a:xfrm>
            <a:off x="6917" y="828675"/>
            <a:ext cx="9137082" cy="60293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-2" y="0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Listen and write the sentences.</a:t>
            </a:r>
            <a:endParaRPr lang="fr-FR" sz="3600" b="1" dirty="0">
              <a:latin typeface="Maiandra GD" panose="020E0502030308020204" pitchFamily="34" charset="0"/>
            </a:endParaRPr>
          </a:p>
        </p:txBody>
      </p:sp>
      <p:pic>
        <p:nvPicPr>
          <p:cNvPr id="3" name="Listen and write the sentences">
            <a:hlinkClick r:id="" action="ppaction://media"/>
            <a:extLst>
              <a:ext uri="{FF2B5EF4-FFF2-40B4-BE49-F238E27FC236}">
                <a16:creationId xmlns:a16="http://schemas.microsoft.com/office/drawing/2014/main" id="{BA88E197-4B83-4900-AB50-B0C5EA883A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388424" y="127903"/>
            <a:ext cx="609600" cy="609600"/>
          </a:xfrm>
          <a:prstGeom prst="rect">
            <a:avLst/>
          </a:prstGeom>
        </p:spPr>
      </p:pic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834B8CDD-0C30-4DD6-85CA-F389AF5A66EB}"/>
              </a:ext>
            </a:extLst>
          </p:cNvPr>
          <p:cNvSpPr/>
          <p:nvPr/>
        </p:nvSpPr>
        <p:spPr>
          <a:xfrm>
            <a:off x="818696" y="1071900"/>
            <a:ext cx="720080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454A5A1F-72B0-45B6-A439-E8A8E3A9FB04}"/>
              </a:ext>
            </a:extLst>
          </p:cNvPr>
          <p:cNvSpPr/>
          <p:nvPr/>
        </p:nvSpPr>
        <p:spPr>
          <a:xfrm>
            <a:off x="818696" y="1963197"/>
            <a:ext cx="720080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id="{B8B3FE20-6146-4BF2-966A-A3D3D0B095C2}"/>
              </a:ext>
            </a:extLst>
          </p:cNvPr>
          <p:cNvSpPr/>
          <p:nvPr/>
        </p:nvSpPr>
        <p:spPr>
          <a:xfrm>
            <a:off x="818696" y="2924944"/>
            <a:ext cx="720080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id="{B264C9F0-A54F-495C-B4ED-2B35ABC641C8}"/>
              </a:ext>
            </a:extLst>
          </p:cNvPr>
          <p:cNvSpPr/>
          <p:nvPr/>
        </p:nvSpPr>
        <p:spPr>
          <a:xfrm>
            <a:off x="818696" y="3922696"/>
            <a:ext cx="720080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5 branches 11">
            <a:extLst>
              <a:ext uri="{FF2B5EF4-FFF2-40B4-BE49-F238E27FC236}">
                <a16:creationId xmlns:a16="http://schemas.microsoft.com/office/drawing/2014/main" id="{C6FFC88C-74A7-49C2-915F-B0A972FF813B}"/>
              </a:ext>
            </a:extLst>
          </p:cNvPr>
          <p:cNvSpPr/>
          <p:nvPr/>
        </p:nvSpPr>
        <p:spPr>
          <a:xfrm>
            <a:off x="818696" y="4813993"/>
            <a:ext cx="720080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 : 5 branches 12">
            <a:extLst>
              <a:ext uri="{FF2B5EF4-FFF2-40B4-BE49-F238E27FC236}">
                <a16:creationId xmlns:a16="http://schemas.microsoft.com/office/drawing/2014/main" id="{406F225A-E2F1-44CA-A1CA-598F97EC762D}"/>
              </a:ext>
            </a:extLst>
          </p:cNvPr>
          <p:cNvSpPr/>
          <p:nvPr/>
        </p:nvSpPr>
        <p:spPr>
          <a:xfrm>
            <a:off x="818696" y="5790572"/>
            <a:ext cx="720080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hrase 1">
            <a:hlinkClick r:id="" action="ppaction://media"/>
            <a:extLst>
              <a:ext uri="{FF2B5EF4-FFF2-40B4-BE49-F238E27FC236}">
                <a16:creationId xmlns:a16="http://schemas.microsoft.com/office/drawing/2014/main" id="{D7BA99B6-BD40-4EAD-975B-F221217E9D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55072" y="1113340"/>
            <a:ext cx="609600" cy="609600"/>
          </a:xfrm>
          <a:prstGeom prst="rect">
            <a:avLst/>
          </a:prstGeom>
        </p:spPr>
      </p:pic>
      <p:pic>
        <p:nvPicPr>
          <p:cNvPr id="15" name="Phrase 2">
            <a:hlinkClick r:id="" action="ppaction://media"/>
            <a:extLst>
              <a:ext uri="{FF2B5EF4-FFF2-40B4-BE49-F238E27FC236}">
                <a16:creationId xmlns:a16="http://schemas.microsoft.com/office/drawing/2014/main" id="{9078FCFF-FBC3-42A8-9F64-3858BAC3001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55072" y="2001669"/>
            <a:ext cx="609600" cy="609600"/>
          </a:xfrm>
          <a:prstGeom prst="rect">
            <a:avLst/>
          </a:prstGeom>
        </p:spPr>
      </p:pic>
      <p:pic>
        <p:nvPicPr>
          <p:cNvPr id="16" name="Phrase 3">
            <a:hlinkClick r:id="" action="ppaction://media"/>
            <a:extLst>
              <a:ext uri="{FF2B5EF4-FFF2-40B4-BE49-F238E27FC236}">
                <a16:creationId xmlns:a16="http://schemas.microsoft.com/office/drawing/2014/main" id="{34F24E78-F4B4-4409-8C4F-5BDFD8BFBD3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48148" y="2967581"/>
            <a:ext cx="609600" cy="609600"/>
          </a:xfrm>
          <a:prstGeom prst="rect">
            <a:avLst/>
          </a:prstGeom>
        </p:spPr>
      </p:pic>
      <p:pic>
        <p:nvPicPr>
          <p:cNvPr id="17" name="Phrase 4">
            <a:hlinkClick r:id="" action="ppaction://media"/>
            <a:extLst>
              <a:ext uri="{FF2B5EF4-FFF2-40B4-BE49-F238E27FC236}">
                <a16:creationId xmlns:a16="http://schemas.microsoft.com/office/drawing/2014/main" id="{6B84C695-DFE0-4BF6-BB29-73D83196C9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27483" y="3876223"/>
            <a:ext cx="609600" cy="609600"/>
          </a:xfrm>
          <a:prstGeom prst="rect">
            <a:avLst/>
          </a:prstGeom>
        </p:spPr>
      </p:pic>
      <p:pic>
        <p:nvPicPr>
          <p:cNvPr id="18" name="Phrase 5">
            <a:hlinkClick r:id="" action="ppaction://media"/>
            <a:extLst>
              <a:ext uri="{FF2B5EF4-FFF2-40B4-BE49-F238E27FC236}">
                <a16:creationId xmlns:a16="http://schemas.microsoft.com/office/drawing/2014/main" id="{EDD3A73B-D3C8-44CB-949A-F60E69C641B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45189" y="4833229"/>
            <a:ext cx="609600" cy="609600"/>
          </a:xfrm>
          <a:prstGeom prst="rect">
            <a:avLst/>
          </a:prstGeom>
        </p:spPr>
      </p:pic>
      <p:pic>
        <p:nvPicPr>
          <p:cNvPr id="19" name="Phrase 6">
            <a:hlinkClick r:id="" action="ppaction://media"/>
            <a:extLst>
              <a:ext uri="{FF2B5EF4-FFF2-40B4-BE49-F238E27FC236}">
                <a16:creationId xmlns:a16="http://schemas.microsoft.com/office/drawing/2014/main" id="{FC879FB5-1228-4AF3-AC03-2031EB501CB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53450" y="5829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41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1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84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308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  <p:bldP spid="2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B5A30EB-C98E-469D-80A7-04A88D49309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3463" t="23100" r="42125" b="7729"/>
          <a:stretch/>
        </p:blipFill>
        <p:spPr>
          <a:xfrm>
            <a:off x="6917" y="828675"/>
            <a:ext cx="9137082" cy="6029325"/>
          </a:xfrm>
          <a:prstGeom prst="rect">
            <a:avLst/>
          </a:prstGeom>
        </p:spPr>
      </p:pic>
      <p:pic>
        <p:nvPicPr>
          <p:cNvPr id="14" name="Phrase 1">
            <a:hlinkClick r:id="" action="ppaction://media"/>
            <a:extLst>
              <a:ext uri="{FF2B5EF4-FFF2-40B4-BE49-F238E27FC236}">
                <a16:creationId xmlns:a16="http://schemas.microsoft.com/office/drawing/2014/main" id="{D7BA99B6-BD40-4EAD-975B-F221217E9D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55072" y="1113340"/>
            <a:ext cx="609600" cy="609600"/>
          </a:xfrm>
          <a:prstGeom prst="rect">
            <a:avLst/>
          </a:prstGeom>
        </p:spPr>
      </p:pic>
      <p:pic>
        <p:nvPicPr>
          <p:cNvPr id="15" name="Phrase 2">
            <a:hlinkClick r:id="" action="ppaction://media"/>
            <a:extLst>
              <a:ext uri="{FF2B5EF4-FFF2-40B4-BE49-F238E27FC236}">
                <a16:creationId xmlns:a16="http://schemas.microsoft.com/office/drawing/2014/main" id="{9078FCFF-FBC3-42A8-9F64-3858BAC300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55072" y="2001669"/>
            <a:ext cx="609600" cy="609600"/>
          </a:xfrm>
          <a:prstGeom prst="rect">
            <a:avLst/>
          </a:prstGeom>
        </p:spPr>
      </p:pic>
      <p:pic>
        <p:nvPicPr>
          <p:cNvPr id="16" name="Phrase 3">
            <a:hlinkClick r:id="" action="ppaction://media"/>
            <a:extLst>
              <a:ext uri="{FF2B5EF4-FFF2-40B4-BE49-F238E27FC236}">
                <a16:creationId xmlns:a16="http://schemas.microsoft.com/office/drawing/2014/main" id="{34F24E78-F4B4-4409-8C4F-5BDFD8BFBD3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48148" y="2967581"/>
            <a:ext cx="609600" cy="609600"/>
          </a:xfrm>
          <a:prstGeom prst="rect">
            <a:avLst/>
          </a:prstGeom>
        </p:spPr>
      </p:pic>
      <p:pic>
        <p:nvPicPr>
          <p:cNvPr id="17" name="Phrase 4">
            <a:hlinkClick r:id="" action="ppaction://media"/>
            <a:extLst>
              <a:ext uri="{FF2B5EF4-FFF2-40B4-BE49-F238E27FC236}">
                <a16:creationId xmlns:a16="http://schemas.microsoft.com/office/drawing/2014/main" id="{6B84C695-DFE0-4BF6-BB29-73D83196C99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27483" y="3876223"/>
            <a:ext cx="609600" cy="609600"/>
          </a:xfrm>
          <a:prstGeom prst="rect">
            <a:avLst/>
          </a:prstGeom>
        </p:spPr>
      </p:pic>
      <p:pic>
        <p:nvPicPr>
          <p:cNvPr id="18" name="Phrase 5">
            <a:hlinkClick r:id="" action="ppaction://media"/>
            <a:extLst>
              <a:ext uri="{FF2B5EF4-FFF2-40B4-BE49-F238E27FC236}">
                <a16:creationId xmlns:a16="http://schemas.microsoft.com/office/drawing/2014/main" id="{EDD3A73B-D3C8-44CB-949A-F60E69C641B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45189" y="4833229"/>
            <a:ext cx="609600" cy="609600"/>
          </a:xfrm>
          <a:prstGeom prst="rect">
            <a:avLst/>
          </a:prstGeom>
        </p:spPr>
      </p:pic>
      <p:pic>
        <p:nvPicPr>
          <p:cNvPr id="19" name="Phrase 6">
            <a:hlinkClick r:id="" action="ppaction://media"/>
            <a:extLst>
              <a:ext uri="{FF2B5EF4-FFF2-40B4-BE49-F238E27FC236}">
                <a16:creationId xmlns:a16="http://schemas.microsoft.com/office/drawing/2014/main" id="{FC879FB5-1228-4AF3-AC03-2031EB501CB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53450" y="5829044"/>
            <a:ext cx="609600" cy="6096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8CA393C-7EC7-4227-8682-AFE30157B81D}"/>
              </a:ext>
            </a:extLst>
          </p:cNvPr>
          <p:cNvSpPr txBox="1"/>
          <p:nvPr/>
        </p:nvSpPr>
        <p:spPr>
          <a:xfrm>
            <a:off x="-1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23" name="Let's correct">
            <a:hlinkClick r:id="" action="ppaction://media"/>
            <a:extLst>
              <a:ext uri="{FF2B5EF4-FFF2-40B4-BE49-F238E27FC236}">
                <a16:creationId xmlns:a16="http://schemas.microsoft.com/office/drawing/2014/main" id="{C363BCE5-8711-4B35-B7CE-65D82394021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344036" y="16023"/>
            <a:ext cx="609600" cy="6096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E12D1390-7EE4-487A-B919-5C55EE995D0B}"/>
              </a:ext>
            </a:extLst>
          </p:cNvPr>
          <p:cNvSpPr txBox="1"/>
          <p:nvPr/>
        </p:nvSpPr>
        <p:spPr>
          <a:xfrm>
            <a:off x="539552" y="104429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What’s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your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name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6547FC9-BE9D-4CC5-B4C4-9DA3298055C5}"/>
              </a:ext>
            </a:extLst>
          </p:cNvPr>
          <p:cNvSpPr txBox="1"/>
          <p:nvPr/>
        </p:nvSpPr>
        <p:spPr>
          <a:xfrm>
            <a:off x="539552" y="200489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My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name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is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Patty.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75674A2-D95B-414A-B57C-0AA885207B5D}"/>
              </a:ext>
            </a:extLst>
          </p:cNvPr>
          <p:cNvSpPr txBox="1"/>
          <p:nvPr/>
        </p:nvSpPr>
        <p:spPr>
          <a:xfrm>
            <a:off x="539552" y="292503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How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old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are </a:t>
            </a:r>
            <a:r>
              <a:rPr lang="fr-FR" sz="36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you</a:t>
            </a:r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6D68597-4E37-4527-9F72-0A009910EC0E}"/>
              </a:ext>
            </a:extLst>
          </p:cNvPr>
          <p:cNvSpPr txBox="1"/>
          <p:nvPr/>
        </p:nvSpPr>
        <p:spPr>
          <a:xfrm>
            <a:off x="539552" y="3843337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I am eight years old.</a:t>
            </a:r>
            <a:endParaRPr lang="fr-FR" sz="36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B152638-E9FE-43EE-B60D-3044EDA0CAEF}"/>
              </a:ext>
            </a:extLst>
          </p:cNvPr>
          <p:cNvSpPr txBox="1"/>
          <p:nvPr/>
        </p:nvSpPr>
        <p:spPr>
          <a:xfrm>
            <a:off x="539552" y="48631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My name is Henry, I am twelve years old.</a:t>
            </a:r>
            <a:endParaRPr lang="fr-FR" sz="32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310FB03-AB92-4787-AB86-F8DE2332D065}"/>
              </a:ext>
            </a:extLst>
          </p:cNvPr>
          <p:cNvSpPr txBox="1"/>
          <p:nvPr/>
        </p:nvSpPr>
        <p:spPr>
          <a:xfrm>
            <a:off x="539552" y="578639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I am fifteen years old, my name is Bruce.</a:t>
            </a:r>
            <a:endParaRPr lang="fr-FR" sz="36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1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4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1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84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8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/>
      <p:bldP spid="22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64</Words>
  <Application>Microsoft Office PowerPoint</Application>
  <PresentationFormat>Affichage à l'écran (4:3)</PresentationFormat>
  <Paragraphs>13</Paragraphs>
  <Slides>3</Slides>
  <Notes>2</Notes>
  <HiddenSlides>0</HiddenSlides>
  <MMClips>14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Maiandra GD</vt:lpstr>
      <vt:lpstr>Calibri</vt:lpstr>
      <vt:lpstr>Thème Office</vt:lpstr>
      <vt:lpstr>Se présenter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205</cp:revision>
  <dcterms:created xsi:type="dcterms:W3CDTF">2013-01-27T09:55:18Z</dcterms:created>
  <dcterms:modified xsi:type="dcterms:W3CDTF">2021-08-17T10:00:06Z</dcterms:modified>
</cp:coreProperties>
</file>