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70" r:id="rId2"/>
    <p:sldId id="282" r:id="rId3"/>
    <p:sldId id="284" r:id="rId4"/>
    <p:sldId id="285" r:id="rId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Maiandra GD" panose="020E0502030308020204" pitchFamily="34" charset="0"/>
      <p:regular r:id="rId11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822" y="12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29161-7BBF-4B5E-8831-1BFADAA6AB1F}" type="datetimeFigureOut">
              <a:rPr lang="fr-FR" smtClean="0"/>
              <a:t>17/08/2021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5619A-990A-4200-8D69-88CA769484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672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5619A-990A-4200-8D69-88CA7694840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3723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5619A-990A-4200-8D69-88CA7694840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6653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5619A-990A-4200-8D69-88CA7694840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2112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17/08/2021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17/08/2021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17/08/2021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17/08/2021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17/08/2021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Se présenter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r-FR" dirty="0"/>
              <a:t>Découverte du monde – </a:t>
            </a:r>
            <a:r>
              <a:rPr lang="fr-FR" i="1" dirty="0"/>
              <a:t>Anglais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</a:t>
            </a:r>
            <a:r>
              <a:rPr lang="fr-FR" sz="4800" i="1" dirty="0" err="1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Ask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and </a:t>
            </a:r>
            <a:r>
              <a:rPr lang="fr-FR" sz="4800" i="1" dirty="0" err="1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complete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298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-2" y="0"/>
            <a:ext cx="914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aiandra GD" panose="020E0502030308020204" pitchFamily="34" charset="0"/>
              </a:rPr>
              <a:t>Ask you classmate and complete the table.</a:t>
            </a:r>
            <a:endParaRPr lang="fr-FR" sz="3600" b="1" dirty="0">
              <a:latin typeface="Maiandra GD" panose="020E0502030308020204" pitchFamily="34" charset="0"/>
            </a:endParaRPr>
          </a:p>
        </p:txBody>
      </p:sp>
      <p:pic>
        <p:nvPicPr>
          <p:cNvPr id="4" name="Ask and complete">
            <a:hlinkClick r:id="" action="ppaction://media"/>
            <a:extLst>
              <a:ext uri="{FF2B5EF4-FFF2-40B4-BE49-F238E27FC236}">
                <a16:creationId xmlns:a16="http://schemas.microsoft.com/office/drawing/2014/main" id="{9B8C565A-AF82-40E6-A2D7-459DACAE80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836712"/>
            <a:ext cx="609600" cy="609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0B7B3C8-6F26-46E9-991B-9690ED5A8A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0719" t="18442" r="6959" b="48880"/>
          <a:stretch/>
        </p:blipFill>
        <p:spPr>
          <a:xfrm>
            <a:off x="-3" y="1446312"/>
            <a:ext cx="9144003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3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5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0B7B3C8-6F26-46E9-991B-9690ED5A8A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719" t="18442" r="6959" b="48880"/>
          <a:stretch/>
        </p:blipFill>
        <p:spPr>
          <a:xfrm>
            <a:off x="-3" y="1446312"/>
            <a:ext cx="9144003" cy="4320000"/>
          </a:xfrm>
          <a:prstGeom prst="rect">
            <a:avLst/>
          </a:prstGeom>
        </p:spPr>
      </p:pic>
      <p:sp>
        <p:nvSpPr>
          <p:cNvPr id="43" name="ZoneTexte 42">
            <a:extLst>
              <a:ext uri="{FF2B5EF4-FFF2-40B4-BE49-F238E27FC236}">
                <a16:creationId xmlns:a16="http://schemas.microsoft.com/office/drawing/2014/main" id="{AC78D256-C87F-4BF6-BE88-25067306F549}"/>
              </a:ext>
            </a:extLst>
          </p:cNvPr>
          <p:cNvSpPr txBox="1"/>
          <p:nvPr/>
        </p:nvSpPr>
        <p:spPr>
          <a:xfrm>
            <a:off x="1547664" y="159747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  <a:latin typeface="Maiandra GD" panose="020E0502030308020204" pitchFamily="34" charset="0"/>
              </a:rPr>
              <a:t>Bryan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156989D-AFE1-4EE5-BD40-1CF50CEC2D1F}"/>
              </a:ext>
            </a:extLst>
          </p:cNvPr>
          <p:cNvSpPr txBox="1"/>
          <p:nvPr/>
        </p:nvSpPr>
        <p:spPr>
          <a:xfrm>
            <a:off x="-1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solidFill>
                  <a:srgbClr val="00B050"/>
                </a:solidFill>
                <a:latin typeface="Maiandra GD" panose="020E0502030308020204" pitchFamily="34" charset="0"/>
              </a:rPr>
              <a:t>Let’s</a:t>
            </a:r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 correct.</a:t>
            </a:r>
          </a:p>
        </p:txBody>
      </p:sp>
      <p:pic>
        <p:nvPicPr>
          <p:cNvPr id="8" name="Let's correct">
            <a:hlinkClick r:id="" action="ppaction://media"/>
            <a:extLst>
              <a:ext uri="{FF2B5EF4-FFF2-40B4-BE49-F238E27FC236}">
                <a16:creationId xmlns:a16="http://schemas.microsoft.com/office/drawing/2014/main" id="{E3F9EB28-6CC9-4F33-81A1-1AE8D1E414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44036" y="16023"/>
            <a:ext cx="609600" cy="6096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17045FA-B78D-466F-9554-F21F8BFCCBD6}"/>
              </a:ext>
            </a:extLst>
          </p:cNvPr>
          <p:cNvSpPr txBox="1"/>
          <p:nvPr/>
        </p:nvSpPr>
        <p:spPr>
          <a:xfrm>
            <a:off x="5345832" y="1597473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  <a:latin typeface="Maiandra GD" panose="020E0502030308020204" pitchFamily="34" charset="0"/>
              </a:rPr>
              <a:t>8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B7E4AC4-7F7C-448F-AC55-0663C700E5B2}"/>
              </a:ext>
            </a:extLst>
          </p:cNvPr>
          <p:cNvSpPr txBox="1"/>
          <p:nvPr/>
        </p:nvSpPr>
        <p:spPr>
          <a:xfrm>
            <a:off x="1547664" y="241816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  <a:latin typeface="Maiandra GD" panose="020E0502030308020204" pitchFamily="34" charset="0"/>
              </a:rPr>
              <a:t>Lisa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8A2B960-A399-4510-A99B-BAB1BAD02444}"/>
              </a:ext>
            </a:extLst>
          </p:cNvPr>
          <p:cNvSpPr txBox="1"/>
          <p:nvPr/>
        </p:nvSpPr>
        <p:spPr>
          <a:xfrm>
            <a:off x="5345832" y="2418161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  <a:latin typeface="Maiandra GD" panose="020E0502030308020204" pitchFamily="34" charset="0"/>
              </a:rPr>
              <a:t>17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71B56BB-BA27-4CE4-B00E-F82962393B2B}"/>
              </a:ext>
            </a:extLst>
          </p:cNvPr>
          <p:cNvSpPr txBox="1"/>
          <p:nvPr/>
        </p:nvSpPr>
        <p:spPr>
          <a:xfrm>
            <a:off x="1547664" y="326066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  <a:latin typeface="Maiandra GD" panose="020E0502030308020204" pitchFamily="34" charset="0"/>
              </a:rPr>
              <a:t>Matthew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608B08E-7F24-4C84-8D85-C86FECAD1F9F}"/>
              </a:ext>
            </a:extLst>
          </p:cNvPr>
          <p:cNvSpPr txBox="1"/>
          <p:nvPr/>
        </p:nvSpPr>
        <p:spPr>
          <a:xfrm>
            <a:off x="5345832" y="3260663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  <a:latin typeface="Maiandra GD" panose="020E0502030308020204" pitchFamily="34" charset="0"/>
              </a:rPr>
              <a:t>20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CD35E07-C23F-4296-A840-D75FE29E3A25}"/>
              </a:ext>
            </a:extLst>
          </p:cNvPr>
          <p:cNvSpPr txBox="1"/>
          <p:nvPr/>
        </p:nvSpPr>
        <p:spPr>
          <a:xfrm>
            <a:off x="1550618" y="4094149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  <a:latin typeface="Maiandra GD" panose="020E0502030308020204" pitchFamily="34" charset="0"/>
              </a:rPr>
              <a:t>Julie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EEDF8A3-7C54-4CB9-97A5-55560985D765}"/>
              </a:ext>
            </a:extLst>
          </p:cNvPr>
          <p:cNvSpPr txBox="1"/>
          <p:nvPr/>
        </p:nvSpPr>
        <p:spPr>
          <a:xfrm>
            <a:off x="5348786" y="409414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  <a:latin typeface="Maiandra GD" panose="020E0502030308020204" pitchFamily="34" charset="0"/>
              </a:rPr>
              <a:t>12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23AAA3E-0FB4-43F5-B7F4-6D7A1BBA0904}"/>
              </a:ext>
            </a:extLst>
          </p:cNvPr>
          <p:cNvSpPr txBox="1"/>
          <p:nvPr/>
        </p:nvSpPr>
        <p:spPr>
          <a:xfrm>
            <a:off x="1547664" y="490739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  <a:latin typeface="Maiandra GD" panose="020E0502030308020204" pitchFamily="34" charset="0"/>
              </a:rPr>
              <a:t>Sam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3E98E7D-FEB5-4913-85BF-43B258CC5F1A}"/>
              </a:ext>
            </a:extLst>
          </p:cNvPr>
          <p:cNvSpPr txBox="1"/>
          <p:nvPr/>
        </p:nvSpPr>
        <p:spPr>
          <a:xfrm>
            <a:off x="5345832" y="4907389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  <a:latin typeface="Maiandra GD" panose="020E0502030308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81933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5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3" grpId="0"/>
      <p:bldP spid="43" grpId="1"/>
      <p:bldP spid="6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114BD59-0BA0-404C-B657-F6D0140C20DB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70739" t="56251" r="7163" b="11203"/>
          <a:stretch/>
        </p:blipFill>
        <p:spPr>
          <a:xfrm>
            <a:off x="-3945" y="1412776"/>
            <a:ext cx="9144000" cy="4320000"/>
          </a:xfrm>
          <a:prstGeom prst="rect">
            <a:avLst/>
          </a:prstGeom>
        </p:spPr>
      </p:pic>
      <p:sp>
        <p:nvSpPr>
          <p:cNvPr id="43" name="ZoneTexte 42">
            <a:extLst>
              <a:ext uri="{FF2B5EF4-FFF2-40B4-BE49-F238E27FC236}">
                <a16:creationId xmlns:a16="http://schemas.microsoft.com/office/drawing/2014/main" id="{AC78D256-C87F-4BF6-BE88-25067306F549}"/>
              </a:ext>
            </a:extLst>
          </p:cNvPr>
          <p:cNvSpPr txBox="1"/>
          <p:nvPr/>
        </p:nvSpPr>
        <p:spPr>
          <a:xfrm>
            <a:off x="1547664" y="159747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  <a:latin typeface="Maiandra GD" panose="020E0502030308020204" pitchFamily="34" charset="0"/>
              </a:rPr>
              <a:t>Patty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156989D-AFE1-4EE5-BD40-1CF50CEC2D1F}"/>
              </a:ext>
            </a:extLst>
          </p:cNvPr>
          <p:cNvSpPr txBox="1"/>
          <p:nvPr/>
        </p:nvSpPr>
        <p:spPr>
          <a:xfrm>
            <a:off x="-1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solidFill>
                  <a:srgbClr val="00B050"/>
                </a:solidFill>
                <a:latin typeface="Maiandra GD" panose="020E0502030308020204" pitchFamily="34" charset="0"/>
              </a:rPr>
              <a:t>Let’s</a:t>
            </a:r>
            <a:r>
              <a:rPr lang="fr-FR" sz="3600" b="1" dirty="0">
                <a:solidFill>
                  <a:srgbClr val="00B050"/>
                </a:solidFill>
                <a:latin typeface="Maiandra GD" panose="020E0502030308020204" pitchFamily="34" charset="0"/>
              </a:rPr>
              <a:t> correct.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17045FA-B78D-466F-9554-F21F8BFCCBD6}"/>
              </a:ext>
            </a:extLst>
          </p:cNvPr>
          <p:cNvSpPr txBox="1"/>
          <p:nvPr/>
        </p:nvSpPr>
        <p:spPr>
          <a:xfrm>
            <a:off x="5345832" y="1597473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  <a:latin typeface="Maiandra GD" panose="020E0502030308020204" pitchFamily="34" charset="0"/>
              </a:rPr>
              <a:t>5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B7E4AC4-7F7C-448F-AC55-0663C700E5B2}"/>
              </a:ext>
            </a:extLst>
          </p:cNvPr>
          <p:cNvSpPr txBox="1"/>
          <p:nvPr/>
        </p:nvSpPr>
        <p:spPr>
          <a:xfrm>
            <a:off x="1547664" y="241816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  <a:latin typeface="Maiandra GD" panose="020E0502030308020204" pitchFamily="34" charset="0"/>
              </a:rPr>
              <a:t>Frank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8A2B960-A399-4510-A99B-BAB1BAD02444}"/>
              </a:ext>
            </a:extLst>
          </p:cNvPr>
          <p:cNvSpPr txBox="1"/>
          <p:nvPr/>
        </p:nvSpPr>
        <p:spPr>
          <a:xfrm>
            <a:off x="5345832" y="2418161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  <a:latin typeface="Maiandra GD" panose="020E0502030308020204" pitchFamily="34" charset="0"/>
              </a:rPr>
              <a:t>4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71B56BB-BA27-4CE4-B00E-F82962393B2B}"/>
              </a:ext>
            </a:extLst>
          </p:cNvPr>
          <p:cNvSpPr txBox="1"/>
          <p:nvPr/>
        </p:nvSpPr>
        <p:spPr>
          <a:xfrm>
            <a:off x="1547664" y="326066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  <a:latin typeface="Maiandra GD" panose="020E0502030308020204" pitchFamily="34" charset="0"/>
              </a:rPr>
              <a:t>Elisabeth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608B08E-7F24-4C84-8D85-C86FECAD1F9F}"/>
              </a:ext>
            </a:extLst>
          </p:cNvPr>
          <p:cNvSpPr txBox="1"/>
          <p:nvPr/>
        </p:nvSpPr>
        <p:spPr>
          <a:xfrm>
            <a:off x="5345832" y="3260663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  <a:latin typeface="Maiandra GD" panose="020E0502030308020204" pitchFamily="34" charset="0"/>
              </a:rPr>
              <a:t>19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CD35E07-C23F-4296-A840-D75FE29E3A25}"/>
              </a:ext>
            </a:extLst>
          </p:cNvPr>
          <p:cNvSpPr txBox="1"/>
          <p:nvPr/>
        </p:nvSpPr>
        <p:spPr>
          <a:xfrm>
            <a:off x="1550618" y="4094149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  <a:latin typeface="Maiandra GD" panose="020E0502030308020204" pitchFamily="34" charset="0"/>
              </a:rPr>
              <a:t>John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EEDF8A3-7C54-4CB9-97A5-55560985D765}"/>
              </a:ext>
            </a:extLst>
          </p:cNvPr>
          <p:cNvSpPr txBox="1"/>
          <p:nvPr/>
        </p:nvSpPr>
        <p:spPr>
          <a:xfrm>
            <a:off x="5348786" y="409414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  <a:latin typeface="Maiandra GD" panose="020E0502030308020204" pitchFamily="34" charset="0"/>
              </a:rPr>
              <a:t>13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23AAA3E-0FB4-43F5-B7F4-6D7A1BBA0904}"/>
              </a:ext>
            </a:extLst>
          </p:cNvPr>
          <p:cNvSpPr txBox="1"/>
          <p:nvPr/>
        </p:nvSpPr>
        <p:spPr>
          <a:xfrm>
            <a:off x="1547664" y="490739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  <a:latin typeface="Maiandra GD" panose="020E0502030308020204" pitchFamily="34" charset="0"/>
              </a:rPr>
              <a:t>Lucy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3E98E7D-FEB5-4913-85BF-43B258CC5F1A}"/>
              </a:ext>
            </a:extLst>
          </p:cNvPr>
          <p:cNvSpPr txBox="1"/>
          <p:nvPr/>
        </p:nvSpPr>
        <p:spPr>
          <a:xfrm>
            <a:off x="5345832" y="4907389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  <a:latin typeface="Maiandra GD" panose="020E050203030802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68000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6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2918</TotalTime>
  <Words>48</Words>
  <Application>Microsoft Office PowerPoint</Application>
  <PresentationFormat>Affichage à l'écran (4:3)</PresentationFormat>
  <Paragraphs>29</Paragraphs>
  <Slides>4</Slides>
  <Notes>3</Notes>
  <HiddenSlides>0</HiddenSlides>
  <MMClips>2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Maiandra GD</vt:lpstr>
      <vt:lpstr>Calibri</vt:lpstr>
      <vt:lpstr>Thème Office</vt:lpstr>
      <vt:lpstr>Se présenter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météo</dc:title>
  <dc:creator>Maxime Paul</dc:creator>
  <cp:lastModifiedBy>Maxime Paul</cp:lastModifiedBy>
  <cp:revision>204</cp:revision>
  <dcterms:created xsi:type="dcterms:W3CDTF">2013-01-27T09:55:18Z</dcterms:created>
  <dcterms:modified xsi:type="dcterms:W3CDTF">2021-08-17T09:36:09Z</dcterms:modified>
</cp:coreProperties>
</file>