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aiandra GD" panose="020E0502030308020204" pitchFamily="34" charset="0"/>
      <p:regular r:id="rId21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82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29161-7BBF-4B5E-8831-1BFADAA6AB1F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5619A-990A-4200-8D69-88CA769484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67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18/04/2020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audio" Target="../media/media17.mp3"/><Relationship Id="rId7" Type="http://schemas.openxmlformats.org/officeDocument/2006/relationships/image" Target="../media/image20.jpg"/><Relationship Id="rId2" Type="http://schemas.microsoft.com/office/2007/relationships/media" Target="../media/media17.mp3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18.mp3"/><Relationship Id="rId4" Type="http://schemas.microsoft.com/office/2007/relationships/media" Target="../media/media18.mp3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9.mp3"/><Relationship Id="rId7" Type="http://schemas.openxmlformats.org/officeDocument/2006/relationships/image" Target="../media/image22.jpg"/><Relationship Id="rId2" Type="http://schemas.microsoft.com/office/2007/relationships/media" Target="../media/media19.mp3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20.mp3"/><Relationship Id="rId4" Type="http://schemas.microsoft.com/office/2007/relationships/media" Target="../media/media20.mp3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1.mp3"/><Relationship Id="rId2" Type="http://schemas.microsoft.com/office/2007/relationships/media" Target="../media/media21.mp3"/><Relationship Id="rId1" Type="http://schemas.openxmlformats.org/officeDocument/2006/relationships/tags" Target="../tags/tag12.xml"/><Relationship Id="rId6" Type="http://schemas.openxmlformats.org/officeDocument/2006/relationships/image" Target="../media/image4.png"/><Relationship Id="rId5" Type="http://schemas.openxmlformats.org/officeDocument/2006/relationships/image" Target="../media/image23.jpg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22.mp3"/><Relationship Id="rId7" Type="http://schemas.openxmlformats.org/officeDocument/2006/relationships/image" Target="../media/image24.jpg"/><Relationship Id="rId2" Type="http://schemas.microsoft.com/office/2007/relationships/media" Target="../media/media22.mp3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23.mp3"/><Relationship Id="rId4" Type="http://schemas.microsoft.com/office/2007/relationships/media" Target="../media/media23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5" Type="http://schemas.openxmlformats.org/officeDocument/2006/relationships/image" Target="../media/image4.pn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audio" Target="../media/media1.mp3"/><Relationship Id="rId7" Type="http://schemas.openxmlformats.org/officeDocument/2006/relationships/image" Target="../media/image2.jp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2.mp3"/><Relationship Id="rId4" Type="http://schemas.microsoft.com/office/2007/relationships/media" Target="../media/media2.mp3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audio" Target="../media/media3.mp3"/><Relationship Id="rId7" Type="http://schemas.openxmlformats.org/officeDocument/2006/relationships/image" Target="../media/image5.jpg"/><Relationship Id="rId2" Type="http://schemas.microsoft.com/office/2007/relationships/media" Target="../media/media3.mp3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4.mp3"/><Relationship Id="rId4" Type="http://schemas.microsoft.com/office/2007/relationships/media" Target="../media/media4.mp3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audio" Target="../media/media5.mp3"/><Relationship Id="rId7" Type="http://schemas.openxmlformats.org/officeDocument/2006/relationships/image" Target="../media/image7.jpg"/><Relationship Id="rId2" Type="http://schemas.microsoft.com/office/2007/relationships/media" Target="../media/media5.mp3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6.mp3"/><Relationship Id="rId4" Type="http://schemas.microsoft.com/office/2007/relationships/media" Target="../media/media6.mp3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audio" Target="../media/media7.mp3"/><Relationship Id="rId7" Type="http://schemas.openxmlformats.org/officeDocument/2006/relationships/image" Target="../media/image9.jpg"/><Relationship Id="rId2" Type="http://schemas.microsoft.com/office/2007/relationships/media" Target="../media/media7.mp3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8.mp3"/><Relationship Id="rId4" Type="http://schemas.microsoft.com/office/2007/relationships/media" Target="../media/media8.mp3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audio" Target="../media/media9.mp3"/><Relationship Id="rId7" Type="http://schemas.openxmlformats.org/officeDocument/2006/relationships/image" Target="../media/image11.jpg"/><Relationship Id="rId2" Type="http://schemas.microsoft.com/office/2007/relationships/media" Target="../media/media9.mp3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10.mp3"/><Relationship Id="rId10" Type="http://schemas.openxmlformats.org/officeDocument/2006/relationships/image" Target="../media/image4.png"/><Relationship Id="rId4" Type="http://schemas.microsoft.com/office/2007/relationships/media" Target="../media/media10.mp3"/><Relationship Id="rId9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audio" Target="../media/media11.mp3"/><Relationship Id="rId7" Type="http://schemas.openxmlformats.org/officeDocument/2006/relationships/image" Target="../media/image14.jpg"/><Relationship Id="rId2" Type="http://schemas.microsoft.com/office/2007/relationships/media" Target="../media/media11.mp3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12.mp3"/><Relationship Id="rId4" Type="http://schemas.microsoft.com/office/2007/relationships/media" Target="../media/media12.mp3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audio" Target="../media/media13.mp3"/><Relationship Id="rId7" Type="http://schemas.openxmlformats.org/officeDocument/2006/relationships/image" Target="../media/image16.jpg"/><Relationship Id="rId2" Type="http://schemas.microsoft.com/office/2007/relationships/media" Target="../media/media13.mp3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14.mp3"/><Relationship Id="rId4" Type="http://schemas.microsoft.com/office/2007/relationships/media" Target="../media/media14.mp3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audio" Target="../media/media15.mp3"/><Relationship Id="rId7" Type="http://schemas.openxmlformats.org/officeDocument/2006/relationships/image" Target="../media/image18.jpg"/><Relationship Id="rId2" Type="http://schemas.microsoft.com/office/2007/relationships/media" Target="../media/media15.mp3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16.mp3"/><Relationship Id="rId4" Type="http://schemas.microsoft.com/office/2007/relationships/media" Target="../media/media16.mp3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r>
              <a:rPr lang="fr-FR" sz="66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aiandra GD" pitchFamily="34" charset="0"/>
              </a:rPr>
              <a:t>Pays et nationalités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dirty="0"/>
              <a:t>Découverte du monde – </a:t>
            </a:r>
            <a:r>
              <a:rPr lang="fr-FR" i="1" dirty="0"/>
              <a:t>Anglais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777757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Vocabulaire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298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arte&#10;&#10;Description générée automatiquement">
            <a:extLst>
              <a:ext uri="{FF2B5EF4-FFF2-40B4-BE49-F238E27FC236}">
                <a16:creationId xmlns:a16="http://schemas.microsoft.com/office/drawing/2014/main" id="{43D7FFA6-449B-4A38-8680-2520AE3CED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95348"/>
            <a:ext cx="3600000" cy="3067303"/>
          </a:xfrm>
          <a:prstGeom prst="rect">
            <a:avLst/>
          </a:prstGeom>
        </p:spPr>
      </p:pic>
      <p:pic>
        <p:nvPicPr>
          <p:cNvPr id="7" name="Image 6" descr="Une image contenant objet, reine, volant, bleu&#10;&#10;Description générée automatiquement">
            <a:extLst>
              <a:ext uri="{FF2B5EF4-FFF2-40B4-BE49-F238E27FC236}">
                <a16:creationId xmlns:a16="http://schemas.microsoft.com/office/drawing/2014/main" id="{4E1A652F-BACB-4023-A812-C60BC3897B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66" y="2154358"/>
            <a:ext cx="3600000" cy="2549282"/>
          </a:xfrm>
          <a:prstGeom prst="rect">
            <a:avLst/>
          </a:prstGeom>
        </p:spPr>
      </p:pic>
      <p:pic>
        <p:nvPicPr>
          <p:cNvPr id="8" name="Australia">
            <a:hlinkClick r:id="" action="ppaction://media"/>
            <a:extLst>
              <a:ext uri="{FF2B5EF4-FFF2-40B4-BE49-F238E27FC236}">
                <a16:creationId xmlns:a16="http://schemas.microsoft.com/office/drawing/2014/main" id="{D314ACC7-2659-4564-9331-07768101E77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979712" y="5805264"/>
            <a:ext cx="609600" cy="609600"/>
          </a:xfrm>
          <a:prstGeom prst="rect">
            <a:avLst/>
          </a:prstGeom>
        </p:spPr>
      </p:pic>
      <p:pic>
        <p:nvPicPr>
          <p:cNvPr id="9" name="Australian">
            <a:hlinkClick r:id="" action="ppaction://media"/>
            <a:extLst>
              <a:ext uri="{FF2B5EF4-FFF2-40B4-BE49-F238E27FC236}">
                <a16:creationId xmlns:a16="http://schemas.microsoft.com/office/drawing/2014/main" id="{78F16F88-21A9-47C2-9C32-B9EAA990B8B2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859488" y="577198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223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1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76D8742C-CAC4-4CC2-9EBB-0E872B0E3F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882650"/>
            <a:ext cx="5981700" cy="5092700"/>
          </a:xfrm>
          <a:prstGeom prst="rect">
            <a:avLst/>
          </a:prstGeom>
        </p:spPr>
      </p:pic>
      <p:pic>
        <p:nvPicPr>
          <p:cNvPr id="6" name="Where are you from">
            <a:hlinkClick r:id="" action="ppaction://media"/>
            <a:extLst>
              <a:ext uri="{FF2B5EF4-FFF2-40B4-BE49-F238E27FC236}">
                <a16:creationId xmlns:a16="http://schemas.microsoft.com/office/drawing/2014/main" id="{D50781CF-C870-4A7C-9A05-E349EA9FC2A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63888" y="6092235"/>
            <a:ext cx="609600" cy="609600"/>
          </a:xfrm>
          <a:prstGeom prst="rect">
            <a:avLst/>
          </a:prstGeom>
        </p:spPr>
      </p:pic>
      <p:pic>
        <p:nvPicPr>
          <p:cNvPr id="7" name="Where do you come from">
            <a:hlinkClick r:id="" action="ppaction://media"/>
            <a:extLst>
              <a:ext uri="{FF2B5EF4-FFF2-40B4-BE49-F238E27FC236}">
                <a16:creationId xmlns:a16="http://schemas.microsoft.com/office/drawing/2014/main" id="{26AB3FAD-709C-45A2-A28E-55DDE5128CBE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48064" y="609223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821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4450B79-9613-47BE-8ED3-CFB421640F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939800"/>
            <a:ext cx="6832600" cy="4978400"/>
          </a:xfrm>
          <a:prstGeom prst="rect">
            <a:avLst/>
          </a:prstGeom>
        </p:spPr>
      </p:pic>
      <p:pic>
        <p:nvPicPr>
          <p:cNvPr id="6" name="What is your nationality">
            <a:hlinkClick r:id="" action="ppaction://media"/>
            <a:extLst>
              <a:ext uri="{FF2B5EF4-FFF2-40B4-BE49-F238E27FC236}">
                <a16:creationId xmlns:a16="http://schemas.microsoft.com/office/drawing/2014/main" id="{153A4D8F-D61A-4EB4-A4D2-DA1B85B9220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27984" y="609329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890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4327314-4393-4B8B-B045-D8A8DCF567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0" y="952500"/>
            <a:ext cx="7302500" cy="4953000"/>
          </a:xfrm>
          <a:prstGeom prst="rect">
            <a:avLst/>
          </a:prstGeom>
        </p:spPr>
      </p:pic>
      <p:pic>
        <p:nvPicPr>
          <p:cNvPr id="6" name="I'm from">
            <a:hlinkClick r:id="" action="ppaction://media"/>
            <a:extLst>
              <a:ext uri="{FF2B5EF4-FFF2-40B4-BE49-F238E27FC236}">
                <a16:creationId xmlns:a16="http://schemas.microsoft.com/office/drawing/2014/main" id="{52824FC0-62EE-499F-A6A9-FF01C863E30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3608" y="5905500"/>
            <a:ext cx="609600" cy="609600"/>
          </a:xfrm>
          <a:prstGeom prst="rect">
            <a:avLst/>
          </a:prstGeom>
        </p:spPr>
      </p:pic>
      <p:pic>
        <p:nvPicPr>
          <p:cNvPr id="7" name="I come from">
            <a:hlinkClick r:id="" action="ppaction://media"/>
            <a:extLst>
              <a:ext uri="{FF2B5EF4-FFF2-40B4-BE49-F238E27FC236}">
                <a16:creationId xmlns:a16="http://schemas.microsoft.com/office/drawing/2014/main" id="{723F6F1E-6E0F-4220-BFB8-C0A4631DFCD9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79712" y="5905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289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92D15C0-DB77-4CD2-9A4D-368307A9EB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52500"/>
            <a:ext cx="7315200" cy="4953000"/>
          </a:xfrm>
          <a:prstGeom prst="rect">
            <a:avLst/>
          </a:prstGeom>
        </p:spPr>
      </p:pic>
      <p:pic>
        <p:nvPicPr>
          <p:cNvPr id="6" name="I'm">
            <a:hlinkClick r:id="" action="ppaction://media"/>
            <a:extLst>
              <a:ext uri="{FF2B5EF4-FFF2-40B4-BE49-F238E27FC236}">
                <a16:creationId xmlns:a16="http://schemas.microsoft.com/office/drawing/2014/main" id="{7BE87F40-126A-4AC8-A6DA-012ACD08A5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C4348EBA-8086-4936-B284-DC666BE7E8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41088"/>
            <a:ext cx="3600000" cy="3975824"/>
          </a:xfrm>
          <a:prstGeom prst="rect">
            <a:avLst/>
          </a:prstGeom>
        </p:spPr>
      </p:pic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3D44EE4-FFA8-4CD6-B5C8-D45C3070F0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529000"/>
            <a:ext cx="3600000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United Kingdom">
            <a:hlinkClick r:id="" action="ppaction://media"/>
            <a:extLst>
              <a:ext uri="{FF2B5EF4-FFF2-40B4-BE49-F238E27FC236}">
                <a16:creationId xmlns:a16="http://schemas.microsoft.com/office/drawing/2014/main" id="{5BE91852-4C59-40BA-AC8A-36EE7F7C3D8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339752" y="5805264"/>
            <a:ext cx="609600" cy="609600"/>
          </a:xfrm>
          <a:prstGeom prst="rect">
            <a:avLst/>
          </a:prstGeom>
        </p:spPr>
      </p:pic>
      <p:pic>
        <p:nvPicPr>
          <p:cNvPr id="8" name="British">
            <a:hlinkClick r:id="" action="ppaction://media"/>
            <a:extLst>
              <a:ext uri="{FF2B5EF4-FFF2-40B4-BE49-F238E27FC236}">
                <a16:creationId xmlns:a16="http://schemas.microsoft.com/office/drawing/2014/main" id="{8A42E0F8-D03A-4674-8613-28C13FAB5E39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20272" y="580526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161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7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0397330C-DD6A-4590-BAB4-7FCDABA271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41088"/>
            <a:ext cx="3600000" cy="3975824"/>
          </a:xfrm>
          <a:prstGeom prst="rect">
            <a:avLst/>
          </a:prstGeom>
        </p:spPr>
      </p:pic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0D2F84B-CBD5-414C-9615-18A4DC9DA3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554" y="2349000"/>
            <a:ext cx="3600000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England">
            <a:hlinkClick r:id="" action="ppaction://media"/>
            <a:extLst>
              <a:ext uri="{FF2B5EF4-FFF2-40B4-BE49-F238E27FC236}">
                <a16:creationId xmlns:a16="http://schemas.microsoft.com/office/drawing/2014/main" id="{B739275D-A45E-4535-AF2C-F07B16D502C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339752" y="5805264"/>
            <a:ext cx="609600" cy="609600"/>
          </a:xfrm>
          <a:prstGeom prst="rect">
            <a:avLst/>
          </a:prstGeom>
        </p:spPr>
      </p:pic>
      <p:pic>
        <p:nvPicPr>
          <p:cNvPr id="9" name="English">
            <a:hlinkClick r:id="" action="ppaction://media"/>
            <a:extLst>
              <a:ext uri="{FF2B5EF4-FFF2-40B4-BE49-F238E27FC236}">
                <a16:creationId xmlns:a16="http://schemas.microsoft.com/office/drawing/2014/main" id="{C8EE0136-6FBE-474A-815C-FBE2B41A96B3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781754" y="580526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242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9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E6536062-8C4E-4E47-A5F3-D833975792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41088"/>
            <a:ext cx="3600000" cy="3975824"/>
          </a:xfrm>
          <a:prstGeom prst="rect">
            <a:avLst/>
          </a:prstGeom>
        </p:spPr>
      </p:pic>
      <p:pic>
        <p:nvPicPr>
          <p:cNvPr id="7" name="Image 6" descr="Une image contenant herbe, pièce, dessin&#10;&#10;Description générée automatiquement">
            <a:extLst>
              <a:ext uri="{FF2B5EF4-FFF2-40B4-BE49-F238E27FC236}">
                <a16:creationId xmlns:a16="http://schemas.microsoft.com/office/drawing/2014/main" id="{7B356A04-6657-4F69-A052-0A6CC3F94C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474" y="2227006"/>
            <a:ext cx="3600000" cy="2403987"/>
          </a:xfrm>
          <a:prstGeom prst="rect">
            <a:avLst/>
          </a:prstGeom>
        </p:spPr>
      </p:pic>
      <p:pic>
        <p:nvPicPr>
          <p:cNvPr id="8" name="Wales">
            <a:hlinkClick r:id="" action="ppaction://media"/>
            <a:extLst>
              <a:ext uri="{FF2B5EF4-FFF2-40B4-BE49-F238E27FC236}">
                <a16:creationId xmlns:a16="http://schemas.microsoft.com/office/drawing/2014/main" id="{05104A44-B035-497A-A566-523BD1E1535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506663" y="6164263"/>
            <a:ext cx="609600" cy="609600"/>
          </a:xfrm>
          <a:prstGeom prst="rect">
            <a:avLst/>
          </a:prstGeom>
        </p:spPr>
      </p:pic>
      <p:pic>
        <p:nvPicPr>
          <p:cNvPr id="9" name="Welsh">
            <a:hlinkClick r:id="" action="ppaction://media"/>
            <a:extLst>
              <a:ext uri="{FF2B5EF4-FFF2-40B4-BE49-F238E27FC236}">
                <a16:creationId xmlns:a16="http://schemas.microsoft.com/office/drawing/2014/main" id="{3EAEE723-D1BB-403E-A1C3-CC22B5B8606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10388" y="598646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715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32D0FDA2-DD77-45BE-8FDC-33E3FD0AC9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41088"/>
            <a:ext cx="3600000" cy="3975824"/>
          </a:xfrm>
          <a:prstGeom prst="rect">
            <a:avLst/>
          </a:prstGeom>
        </p:spPr>
      </p:pic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3EBC0E4-6D9F-4FD4-AD9B-26A234BBDD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392" y="2456688"/>
            <a:ext cx="2926080" cy="19446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Scotland">
            <a:hlinkClick r:id="" action="ppaction://media"/>
            <a:extLst>
              <a:ext uri="{FF2B5EF4-FFF2-40B4-BE49-F238E27FC236}">
                <a16:creationId xmlns:a16="http://schemas.microsoft.com/office/drawing/2014/main" id="{BCE01231-F884-48E9-88C1-624D26C46FC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411760" y="6021288"/>
            <a:ext cx="609600" cy="609600"/>
          </a:xfrm>
          <a:prstGeom prst="rect">
            <a:avLst/>
          </a:prstGeom>
        </p:spPr>
      </p:pic>
      <p:pic>
        <p:nvPicPr>
          <p:cNvPr id="9" name="Scottish">
            <a:hlinkClick r:id="" action="ppaction://media"/>
            <a:extLst>
              <a:ext uri="{FF2B5EF4-FFF2-40B4-BE49-F238E27FC236}">
                <a16:creationId xmlns:a16="http://schemas.microsoft.com/office/drawing/2014/main" id="{D823207D-4225-4007-8340-25385C9DC01A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300913" y="606742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394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7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3F3A4A1A-52BE-40CA-95C3-8981AE8216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41088"/>
            <a:ext cx="3600000" cy="3975824"/>
          </a:xfrm>
          <a:prstGeom prst="rect">
            <a:avLst/>
          </a:prstGeom>
        </p:spPr>
      </p:pic>
      <p:pic>
        <p:nvPicPr>
          <p:cNvPr id="7" name="Image 6" descr="Une image contenant oiseau, dessin&#10;&#10;Description générée automatiquement">
            <a:extLst>
              <a:ext uri="{FF2B5EF4-FFF2-40B4-BE49-F238E27FC236}">
                <a16:creationId xmlns:a16="http://schemas.microsoft.com/office/drawing/2014/main" id="{C6F2E820-B7BD-41DA-B102-135D395E93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472" y="617604"/>
            <a:ext cx="3600000" cy="2400000"/>
          </a:xfrm>
          <a:prstGeom prst="rect">
            <a:avLst/>
          </a:prstGeom>
        </p:spPr>
      </p:pic>
      <p:pic>
        <p:nvPicPr>
          <p:cNvPr id="9" name="Image 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5254302-7DF5-4C70-8650-3F02BFD162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472" y="3717032"/>
            <a:ext cx="3600000" cy="2523364"/>
          </a:xfrm>
          <a:prstGeom prst="rect">
            <a:avLst/>
          </a:prstGeom>
        </p:spPr>
      </p:pic>
      <p:pic>
        <p:nvPicPr>
          <p:cNvPr id="10" name="Ireland">
            <a:hlinkClick r:id="" action="ppaction://media"/>
            <a:extLst>
              <a:ext uri="{FF2B5EF4-FFF2-40B4-BE49-F238E27FC236}">
                <a16:creationId xmlns:a16="http://schemas.microsoft.com/office/drawing/2014/main" id="{61401028-BA23-4677-B465-6168FB78E90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411760" y="6093296"/>
            <a:ext cx="609600" cy="609600"/>
          </a:xfrm>
          <a:prstGeom prst="rect">
            <a:avLst/>
          </a:prstGeom>
        </p:spPr>
      </p:pic>
      <p:pic>
        <p:nvPicPr>
          <p:cNvPr id="11" name="Irish">
            <a:hlinkClick r:id="" action="ppaction://media"/>
            <a:extLst>
              <a:ext uri="{FF2B5EF4-FFF2-40B4-BE49-F238E27FC236}">
                <a16:creationId xmlns:a16="http://schemas.microsoft.com/office/drawing/2014/main" id="{75C17251-68D9-4EFC-90BB-4BA6AF9FBFF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427984" y="609329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915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1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D8D1876F-8060-4C10-810F-E5F6F90AF0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49352"/>
            <a:ext cx="3600000" cy="3959295"/>
          </a:xfrm>
          <a:prstGeom prst="rect">
            <a:avLst/>
          </a:prstGeom>
        </p:spPr>
      </p:pic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7F2F6D0-8A9F-4725-9307-087FB6B6C3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480" y="2474999"/>
            <a:ext cx="3600000" cy="190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USA">
            <a:hlinkClick r:id="" action="ppaction://media"/>
            <a:extLst>
              <a:ext uri="{FF2B5EF4-FFF2-40B4-BE49-F238E27FC236}">
                <a16:creationId xmlns:a16="http://schemas.microsoft.com/office/drawing/2014/main" id="{1A3B7319-7649-4791-B55A-04751AF0985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055460" y="5877272"/>
            <a:ext cx="609600" cy="609600"/>
          </a:xfrm>
          <a:prstGeom prst="rect">
            <a:avLst/>
          </a:prstGeom>
        </p:spPr>
      </p:pic>
      <p:pic>
        <p:nvPicPr>
          <p:cNvPr id="9" name="American">
            <a:hlinkClick r:id="" action="ppaction://media"/>
            <a:extLst>
              <a:ext uri="{FF2B5EF4-FFF2-40B4-BE49-F238E27FC236}">
                <a16:creationId xmlns:a16="http://schemas.microsoft.com/office/drawing/2014/main" id="{75A16C49-05B3-46B1-97BF-3C302D228EFA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291388" y="607536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272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7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1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794D9977-EE2B-4896-BE94-12D104B601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49352"/>
            <a:ext cx="3600000" cy="3959295"/>
          </a:xfrm>
          <a:prstGeom prst="rect">
            <a:avLst/>
          </a:prstGeom>
        </p:spPr>
      </p:pic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0223A24-3D12-4A92-8F74-633F986789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528999"/>
            <a:ext cx="3600000" cy="1800000"/>
          </a:xfrm>
          <a:prstGeom prst="rect">
            <a:avLst/>
          </a:prstGeom>
        </p:spPr>
      </p:pic>
      <p:pic>
        <p:nvPicPr>
          <p:cNvPr id="8" name="Canada">
            <a:hlinkClick r:id="" action="ppaction://media"/>
            <a:extLst>
              <a:ext uri="{FF2B5EF4-FFF2-40B4-BE49-F238E27FC236}">
                <a16:creationId xmlns:a16="http://schemas.microsoft.com/office/drawing/2014/main" id="{0EBEEA46-9998-4216-9734-BEE85EE9CD5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483768" y="5949280"/>
            <a:ext cx="609600" cy="609600"/>
          </a:xfrm>
          <a:prstGeom prst="rect">
            <a:avLst/>
          </a:prstGeom>
        </p:spPr>
      </p:pic>
      <p:pic>
        <p:nvPicPr>
          <p:cNvPr id="9" name="Canadian">
            <a:hlinkClick r:id="" action="ppaction://media"/>
            <a:extLst>
              <a:ext uri="{FF2B5EF4-FFF2-40B4-BE49-F238E27FC236}">
                <a16:creationId xmlns:a16="http://schemas.microsoft.com/office/drawing/2014/main" id="{E8FE6530-62A4-4D10-8341-71041ACEEE3D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811963" y="615473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265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arte, texte&#10;&#10;Description générée automatiquement">
            <a:extLst>
              <a:ext uri="{FF2B5EF4-FFF2-40B4-BE49-F238E27FC236}">
                <a16:creationId xmlns:a16="http://schemas.microsoft.com/office/drawing/2014/main" id="{1512B71F-550B-4C36-A070-A1CD5FBA90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9000"/>
            <a:ext cx="3600000" cy="3600000"/>
          </a:xfrm>
          <a:prstGeom prst="rect">
            <a:avLst/>
          </a:prstGeom>
        </p:spPr>
      </p:pic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657C4A1-6E9F-4252-B467-40BEE7B8B3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229750"/>
            <a:ext cx="3600000" cy="2398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France">
            <a:hlinkClick r:id="" action="ppaction://media"/>
            <a:extLst>
              <a:ext uri="{FF2B5EF4-FFF2-40B4-BE49-F238E27FC236}">
                <a16:creationId xmlns:a16="http://schemas.microsoft.com/office/drawing/2014/main" id="{3735B5CD-34C5-4AC2-BDB3-A8247FC7590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67544" y="5877272"/>
            <a:ext cx="609600" cy="609600"/>
          </a:xfrm>
          <a:prstGeom prst="rect">
            <a:avLst/>
          </a:prstGeom>
        </p:spPr>
      </p:pic>
      <p:pic>
        <p:nvPicPr>
          <p:cNvPr id="9" name="French">
            <a:hlinkClick r:id="" action="ppaction://media"/>
            <a:extLst>
              <a:ext uri="{FF2B5EF4-FFF2-40B4-BE49-F238E27FC236}">
                <a16:creationId xmlns:a16="http://schemas.microsoft.com/office/drawing/2014/main" id="{D9310BE9-6D77-4A65-8A7D-06365CC4C98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41168" y="5877272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046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5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9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3273</TotalTime>
  <Words>10</Words>
  <Application>Microsoft Office PowerPoint</Application>
  <PresentationFormat>Affichage à l'écran (4:3)</PresentationFormat>
  <Paragraphs>3</Paragraphs>
  <Slides>14</Slides>
  <Notes>0</Notes>
  <HiddenSlides>0</HiddenSlides>
  <MMClips>24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Calibri</vt:lpstr>
      <vt:lpstr>Maiandra GD</vt:lpstr>
      <vt:lpstr>Arial</vt:lpstr>
      <vt:lpstr>Thème Office</vt:lpstr>
      <vt:lpstr>Pays et nationalités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météo</dc:title>
  <dc:creator>Maxime Paul</dc:creator>
  <cp:lastModifiedBy>Maxime Paul</cp:lastModifiedBy>
  <cp:revision>207</cp:revision>
  <dcterms:created xsi:type="dcterms:W3CDTF">2013-01-27T09:55:18Z</dcterms:created>
  <dcterms:modified xsi:type="dcterms:W3CDTF">2020-04-18T13:34:29Z</dcterms:modified>
</cp:coreProperties>
</file>