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70" r:id="rId2"/>
    <p:sldId id="282" r:id="rId3"/>
    <p:sldId id="300" r:id="rId4"/>
    <p:sldId id="301" r:id="rId5"/>
    <p:sldId id="302" r:id="rId6"/>
    <p:sldId id="303" r:id="rId7"/>
    <p:sldId id="304" r:id="rId8"/>
    <p:sldId id="305" r:id="rId9"/>
    <p:sldId id="306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aiandra GD" panose="020E0502030308020204" pitchFamily="34" charset="0"/>
      <p:regular r:id="rId1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4.jp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microsoft.com/office/2007/relationships/media" Target="../media/media3.mp3"/><Relationship Id="rId11" Type="http://schemas.openxmlformats.org/officeDocument/2006/relationships/image" Target="../media/image2.jpg"/><Relationship Id="rId5" Type="http://schemas.openxmlformats.org/officeDocument/2006/relationships/audio" Target="../media/media2.mp3"/><Relationship Id="rId10" Type="http://schemas.openxmlformats.org/officeDocument/2006/relationships/slideLayout" Target="../slideLayouts/slideLayout7.xml"/><Relationship Id="rId4" Type="http://schemas.microsoft.com/office/2007/relationships/media" Target="../media/media2.mp3"/><Relationship Id="rId9" Type="http://schemas.openxmlformats.org/officeDocument/2006/relationships/audio" Target="../media/media4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audio" Target="../media/media1.mp3"/><Relationship Id="rId7" Type="http://schemas.openxmlformats.org/officeDocument/2006/relationships/image" Target="../media/image2.jp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audio" Target="../media/media5.mp3"/><Relationship Id="rId10" Type="http://schemas.openxmlformats.org/officeDocument/2006/relationships/image" Target="../media/image6.png"/><Relationship Id="rId4" Type="http://schemas.microsoft.com/office/2007/relationships/media" Target="../media/media5.mp3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audio" Target="../media/media2.mp3"/><Relationship Id="rId7" Type="http://schemas.openxmlformats.org/officeDocument/2006/relationships/image" Target="../media/image2.jpg"/><Relationship Id="rId2" Type="http://schemas.microsoft.com/office/2007/relationships/media" Target="../media/media2.mp3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audio" Target="../media/media6.mp3"/><Relationship Id="rId10" Type="http://schemas.openxmlformats.org/officeDocument/2006/relationships/image" Target="../media/image8.png"/><Relationship Id="rId4" Type="http://schemas.microsoft.com/office/2007/relationships/media" Target="../media/media6.mp3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audio" Target="../media/media1.mp3"/><Relationship Id="rId7" Type="http://schemas.openxmlformats.org/officeDocument/2006/relationships/image" Target="../media/image2.jp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audio" Target="../media/media7.mp3"/><Relationship Id="rId10" Type="http://schemas.openxmlformats.org/officeDocument/2006/relationships/image" Target="../media/image10.png"/><Relationship Id="rId4" Type="http://schemas.microsoft.com/office/2007/relationships/media" Target="../media/media7.mp3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media8.mp3"/><Relationship Id="rId7" Type="http://schemas.openxmlformats.org/officeDocument/2006/relationships/image" Target="../media/image11.jpg"/><Relationship Id="rId2" Type="http://schemas.microsoft.com/office/2007/relationships/media" Target="../media/media8.mp3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9.mp3"/><Relationship Id="rId4" Type="http://schemas.microsoft.com/office/2007/relationships/media" Target="../media/media9.mp3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media8.mp3"/><Relationship Id="rId7" Type="http://schemas.openxmlformats.org/officeDocument/2006/relationships/image" Target="../media/image11.jpg"/><Relationship Id="rId2" Type="http://schemas.microsoft.com/office/2007/relationships/media" Target="../media/media8.mp3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5" Type="http://schemas.openxmlformats.org/officeDocument/2006/relationships/audio" Target="../media/media10.mp3"/><Relationship Id="rId10" Type="http://schemas.openxmlformats.org/officeDocument/2006/relationships/image" Target="../media/image13.jpg"/><Relationship Id="rId4" Type="http://schemas.microsoft.com/office/2007/relationships/media" Target="../media/media10.mp3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media8.mp3"/><Relationship Id="rId7" Type="http://schemas.openxmlformats.org/officeDocument/2006/relationships/image" Target="../media/image11.jp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5" Type="http://schemas.openxmlformats.org/officeDocument/2006/relationships/audio" Target="../media/media11.mp3"/><Relationship Id="rId10" Type="http://schemas.openxmlformats.org/officeDocument/2006/relationships/image" Target="../media/image15.jpg"/><Relationship Id="rId4" Type="http://schemas.microsoft.com/office/2007/relationships/media" Target="../media/media11.mp3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media8.mp3"/><Relationship Id="rId7" Type="http://schemas.openxmlformats.org/officeDocument/2006/relationships/image" Target="../media/image11.jpg"/><Relationship Id="rId2" Type="http://schemas.microsoft.com/office/2007/relationships/media" Target="../media/media8.mp3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5" Type="http://schemas.openxmlformats.org/officeDocument/2006/relationships/audio" Target="../media/media12.mp3"/><Relationship Id="rId10" Type="http://schemas.openxmlformats.org/officeDocument/2006/relationships/image" Target="../media/image17.jpg"/><Relationship Id="rId4" Type="http://schemas.microsoft.com/office/2007/relationships/media" Target="../media/media12.mp3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r>
              <a:rPr lang="fr-FR" sz="7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aiandra GD" pitchFamily="34" charset="0"/>
              </a:rPr>
              <a:t>Pays et nationalités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777757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Structures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BFBAF8F-7B00-4B00-86EE-511AE70F0BAD}"/>
              </a:ext>
            </a:extLst>
          </p:cNvPr>
          <p:cNvSpPr txBox="1"/>
          <p:nvPr/>
        </p:nvSpPr>
        <p:spPr>
          <a:xfrm>
            <a:off x="0" y="2796726"/>
            <a:ext cx="478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Where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are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you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from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EA36EBA-21A0-4248-97A8-8BAD368D2F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39"/>
            <a:ext cx="2537057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Where are you from">
            <a:hlinkClick r:id="" action="ppaction://media"/>
            <a:extLst>
              <a:ext uri="{FF2B5EF4-FFF2-40B4-BE49-F238E27FC236}">
                <a16:creationId xmlns:a16="http://schemas.microsoft.com/office/drawing/2014/main" id="{3CB9DC4F-0322-420E-9016-81C82762974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4459" y="219339"/>
            <a:ext cx="609600" cy="609600"/>
          </a:xfrm>
          <a:prstGeom prst="rect">
            <a:avLst/>
          </a:prstGeom>
        </p:spPr>
      </p:pic>
      <p:pic>
        <p:nvPicPr>
          <p:cNvPr id="11" name="Where do you come from">
            <a:hlinkClick r:id="" action="ppaction://media"/>
            <a:extLst>
              <a:ext uri="{FF2B5EF4-FFF2-40B4-BE49-F238E27FC236}">
                <a16:creationId xmlns:a16="http://schemas.microsoft.com/office/drawing/2014/main" id="{95A88547-6EB8-42C8-9739-BA9EE7BCCDA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90786" y="994539"/>
            <a:ext cx="609600" cy="6096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B7509B3-BF7C-4C34-A1DA-BC8D1DCEFFCF}"/>
              </a:ext>
            </a:extLst>
          </p:cNvPr>
          <p:cNvSpPr txBox="1"/>
          <p:nvPr/>
        </p:nvSpPr>
        <p:spPr>
          <a:xfrm>
            <a:off x="-1" y="3429000"/>
            <a:ext cx="586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Where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do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you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come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from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B5DBE39-328C-4F74-90F1-D65D5EA419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10" y="219339"/>
            <a:ext cx="3184615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 come from">
            <a:hlinkClick r:id="" action="ppaction://media"/>
            <a:extLst>
              <a:ext uri="{FF2B5EF4-FFF2-40B4-BE49-F238E27FC236}">
                <a16:creationId xmlns:a16="http://schemas.microsoft.com/office/drawing/2014/main" id="{FD8232D4-DF82-401C-8DEB-371FB7E1B813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4459" y="2833457"/>
            <a:ext cx="609600" cy="609600"/>
          </a:xfrm>
          <a:prstGeom prst="rect">
            <a:avLst/>
          </a:prstGeom>
        </p:spPr>
      </p:pic>
      <p:pic>
        <p:nvPicPr>
          <p:cNvPr id="16" name="I'm from">
            <a:hlinkClick r:id="" action="ppaction://media"/>
            <a:extLst>
              <a:ext uri="{FF2B5EF4-FFF2-40B4-BE49-F238E27FC236}">
                <a16:creationId xmlns:a16="http://schemas.microsoft.com/office/drawing/2014/main" id="{34CFB34C-4AEA-4AFE-969F-3C7ACED3C498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4459" y="1979744"/>
            <a:ext cx="609600" cy="6096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C63215F-6829-4677-89D1-5BC2C88D8C60}"/>
              </a:ext>
            </a:extLst>
          </p:cNvPr>
          <p:cNvSpPr txBox="1"/>
          <p:nvPr/>
        </p:nvSpPr>
        <p:spPr>
          <a:xfrm>
            <a:off x="4788025" y="2782658"/>
            <a:ext cx="302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I’m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from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…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580EC5D-0ABE-45BC-B7AE-83A52D7B1708}"/>
              </a:ext>
            </a:extLst>
          </p:cNvPr>
          <p:cNvSpPr txBox="1"/>
          <p:nvPr/>
        </p:nvSpPr>
        <p:spPr>
          <a:xfrm>
            <a:off x="5685187" y="3429000"/>
            <a:ext cx="32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I come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from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89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9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9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3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/>
      <p:bldP spid="6" grpId="1"/>
      <p:bldP spid="12" grpId="0"/>
      <p:bldP spid="12" grpId="1"/>
      <p:bldP spid="17" grpId="0"/>
      <p:bldP spid="17" grpId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BFBAF8F-7B00-4B00-86EE-511AE70F0BAD}"/>
              </a:ext>
            </a:extLst>
          </p:cNvPr>
          <p:cNvSpPr txBox="1"/>
          <p:nvPr/>
        </p:nvSpPr>
        <p:spPr>
          <a:xfrm>
            <a:off x="1" y="5579395"/>
            <a:ext cx="478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Where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are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you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from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EA36EBA-21A0-4248-97A8-8BAD368D2F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39"/>
            <a:ext cx="2537057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B5DBE39-328C-4F74-90F1-D65D5EA419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10" y="219339"/>
            <a:ext cx="3184615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C63215F-6829-4677-89D1-5BC2C88D8C60}"/>
              </a:ext>
            </a:extLst>
          </p:cNvPr>
          <p:cNvSpPr txBox="1"/>
          <p:nvPr/>
        </p:nvSpPr>
        <p:spPr>
          <a:xfrm>
            <a:off x="4788026" y="5584341"/>
            <a:ext cx="374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I’m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from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France.</a:t>
            </a:r>
          </a:p>
        </p:txBody>
      </p:sp>
      <p:pic>
        <p:nvPicPr>
          <p:cNvPr id="3" name="Image 2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EB590EF8-3BEB-4F80-87DE-10AE56C6D1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02" y="2852513"/>
            <a:ext cx="2232248" cy="223224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BBB2307-1B3C-41D4-AE28-085CDF9774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137" y="2492896"/>
            <a:ext cx="896461" cy="1985766"/>
          </a:xfrm>
          <a:prstGeom prst="rect">
            <a:avLst/>
          </a:prstGeom>
        </p:spPr>
      </p:pic>
      <p:pic>
        <p:nvPicPr>
          <p:cNvPr id="7" name="Where are you from">
            <a:hlinkClick r:id="" action="ppaction://media"/>
            <a:extLst>
              <a:ext uri="{FF2B5EF4-FFF2-40B4-BE49-F238E27FC236}">
                <a16:creationId xmlns:a16="http://schemas.microsoft.com/office/drawing/2014/main" id="{6B77FDBB-9682-4C34-844F-FDC0C4E2C6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79948" y="219339"/>
            <a:ext cx="609600" cy="609600"/>
          </a:xfrm>
          <a:prstGeom prst="rect">
            <a:avLst/>
          </a:prstGeom>
        </p:spPr>
      </p:pic>
      <p:pic>
        <p:nvPicPr>
          <p:cNvPr id="10" name="I'm from France">
            <a:hlinkClick r:id="" action="ppaction://media"/>
            <a:extLst>
              <a:ext uri="{FF2B5EF4-FFF2-40B4-BE49-F238E27FC236}">
                <a16:creationId xmlns:a16="http://schemas.microsoft.com/office/drawing/2014/main" id="{EFEAE036-B2D0-434D-8768-870AE09814E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79948" y="105273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91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6" grpId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BFBAF8F-7B00-4B00-86EE-511AE70F0BAD}"/>
              </a:ext>
            </a:extLst>
          </p:cNvPr>
          <p:cNvSpPr txBox="1"/>
          <p:nvPr/>
        </p:nvSpPr>
        <p:spPr>
          <a:xfrm>
            <a:off x="0" y="5560764"/>
            <a:ext cx="6012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Where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do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you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come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from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EA36EBA-21A0-4248-97A8-8BAD368D2F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39"/>
            <a:ext cx="2537057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B5DBE39-328C-4F74-90F1-D65D5EA419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10" y="219339"/>
            <a:ext cx="3184615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C63215F-6829-4677-89D1-5BC2C88D8C60}"/>
              </a:ext>
            </a:extLst>
          </p:cNvPr>
          <p:cNvSpPr txBox="1"/>
          <p:nvPr/>
        </p:nvSpPr>
        <p:spPr>
          <a:xfrm>
            <a:off x="0" y="6207095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I come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from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Australia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9" name="Image 8" descr="Une image contenant carte&#10;&#10;Description générée automatiquement">
            <a:extLst>
              <a:ext uri="{FF2B5EF4-FFF2-40B4-BE49-F238E27FC236}">
                <a16:creationId xmlns:a16="http://schemas.microsoft.com/office/drawing/2014/main" id="{AEEAD6D0-7C88-4D47-A42C-07113FD1D6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77" y="2931793"/>
            <a:ext cx="3058170" cy="260564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FAA5B98-BFA7-433E-9ABE-60179E9CFB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78" y="2041853"/>
            <a:ext cx="1278643" cy="2342728"/>
          </a:xfrm>
          <a:prstGeom prst="rect">
            <a:avLst/>
          </a:prstGeom>
        </p:spPr>
      </p:pic>
      <p:pic>
        <p:nvPicPr>
          <p:cNvPr id="12" name="Where do you come from">
            <a:hlinkClick r:id="" action="ppaction://media"/>
            <a:extLst>
              <a:ext uri="{FF2B5EF4-FFF2-40B4-BE49-F238E27FC236}">
                <a16:creationId xmlns:a16="http://schemas.microsoft.com/office/drawing/2014/main" id="{D5EB67CB-1D5C-4462-8765-BA34FB6C654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8424" y="187034"/>
            <a:ext cx="609600" cy="609600"/>
          </a:xfrm>
          <a:prstGeom prst="rect">
            <a:avLst/>
          </a:prstGeom>
        </p:spPr>
      </p:pic>
      <p:pic>
        <p:nvPicPr>
          <p:cNvPr id="13" name="I come from Australia">
            <a:hlinkClick r:id="" action="ppaction://media"/>
            <a:extLst>
              <a:ext uri="{FF2B5EF4-FFF2-40B4-BE49-F238E27FC236}">
                <a16:creationId xmlns:a16="http://schemas.microsoft.com/office/drawing/2014/main" id="{AFE2F905-61FC-4D9C-9481-196675DD6DD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8424" y="99453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355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6" grpId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BFBAF8F-7B00-4B00-86EE-511AE70F0BAD}"/>
              </a:ext>
            </a:extLst>
          </p:cNvPr>
          <p:cNvSpPr txBox="1"/>
          <p:nvPr/>
        </p:nvSpPr>
        <p:spPr>
          <a:xfrm>
            <a:off x="0" y="5560764"/>
            <a:ext cx="6012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Where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are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you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from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EA36EBA-21A0-4248-97A8-8BAD368D2F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39"/>
            <a:ext cx="2537057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B5DBE39-328C-4F74-90F1-D65D5EA419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10" y="219339"/>
            <a:ext cx="3184615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C63215F-6829-4677-89D1-5BC2C88D8C60}"/>
              </a:ext>
            </a:extLst>
          </p:cNvPr>
          <p:cNvSpPr txBox="1"/>
          <p:nvPr/>
        </p:nvSpPr>
        <p:spPr>
          <a:xfrm>
            <a:off x="4599615" y="5560763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I’m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from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Ireland.</a:t>
            </a:r>
          </a:p>
        </p:txBody>
      </p:sp>
      <p:pic>
        <p:nvPicPr>
          <p:cNvPr id="3" name="Image 2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ECA71FA2-A510-4FB1-BA00-0D07ED4C3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97" y="2606553"/>
            <a:ext cx="2451807" cy="270776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DF30A4-2835-4A66-AE36-EF0FBF46BD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32" y="2448889"/>
            <a:ext cx="1505290" cy="1960222"/>
          </a:xfrm>
          <a:prstGeom prst="rect">
            <a:avLst/>
          </a:prstGeom>
        </p:spPr>
      </p:pic>
      <p:pic>
        <p:nvPicPr>
          <p:cNvPr id="5" name="Where are you from">
            <a:hlinkClick r:id="" action="ppaction://media"/>
            <a:extLst>
              <a:ext uri="{FF2B5EF4-FFF2-40B4-BE49-F238E27FC236}">
                <a16:creationId xmlns:a16="http://schemas.microsoft.com/office/drawing/2014/main" id="{BC1F97F7-E881-4096-811E-E4C3E2DE09A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82880" y="219339"/>
            <a:ext cx="609600" cy="609600"/>
          </a:xfrm>
          <a:prstGeom prst="rect">
            <a:avLst/>
          </a:prstGeom>
        </p:spPr>
      </p:pic>
      <p:pic>
        <p:nvPicPr>
          <p:cNvPr id="7" name="I'm from Ireland">
            <a:hlinkClick r:id="" action="ppaction://media"/>
            <a:extLst>
              <a:ext uri="{FF2B5EF4-FFF2-40B4-BE49-F238E27FC236}">
                <a16:creationId xmlns:a16="http://schemas.microsoft.com/office/drawing/2014/main" id="{E86A97E7-66DF-4E4A-B0B0-660F1CCE79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82880" y="99453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989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6" grpId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BFBAF8F-7B00-4B00-86EE-511AE70F0BAD}"/>
              </a:ext>
            </a:extLst>
          </p:cNvPr>
          <p:cNvSpPr txBox="1"/>
          <p:nvPr/>
        </p:nvSpPr>
        <p:spPr>
          <a:xfrm>
            <a:off x="0" y="2796726"/>
            <a:ext cx="579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What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your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nationality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B7509B3-BF7C-4C34-A1DA-BC8D1DCEFFCF}"/>
              </a:ext>
            </a:extLst>
          </p:cNvPr>
          <p:cNvSpPr txBox="1"/>
          <p:nvPr/>
        </p:nvSpPr>
        <p:spPr>
          <a:xfrm>
            <a:off x="5508104" y="2796726"/>
            <a:ext cx="1331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I’m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…</a:t>
            </a:r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2B8C0E4-07DE-48AF-9567-3772EDAF2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9339"/>
            <a:ext cx="2964490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6B5776C-1B60-49B3-B52D-E4398EF0FA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219339"/>
            <a:ext cx="3190153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What is your nationality">
            <a:hlinkClick r:id="" action="ppaction://media"/>
            <a:extLst>
              <a:ext uri="{FF2B5EF4-FFF2-40B4-BE49-F238E27FC236}">
                <a16:creationId xmlns:a16="http://schemas.microsoft.com/office/drawing/2014/main" id="{E34538C3-5DA2-46BD-9166-A1D2825D06D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51959" y="190491"/>
            <a:ext cx="609600" cy="609600"/>
          </a:xfrm>
          <a:prstGeom prst="rect">
            <a:avLst/>
          </a:prstGeom>
        </p:spPr>
      </p:pic>
      <p:pic>
        <p:nvPicPr>
          <p:cNvPr id="10" name="I'm">
            <a:hlinkClick r:id="" action="ppaction://media"/>
            <a:extLst>
              <a:ext uri="{FF2B5EF4-FFF2-40B4-BE49-F238E27FC236}">
                <a16:creationId xmlns:a16="http://schemas.microsoft.com/office/drawing/2014/main" id="{B3E8FEDA-6765-43CD-AAC5-17CC6674C90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56921" y="99453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337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6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BFBAF8F-7B00-4B00-86EE-511AE70F0BAD}"/>
              </a:ext>
            </a:extLst>
          </p:cNvPr>
          <p:cNvSpPr txBox="1"/>
          <p:nvPr/>
        </p:nvSpPr>
        <p:spPr>
          <a:xfrm>
            <a:off x="0" y="5445224"/>
            <a:ext cx="579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What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your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nationality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B7509B3-BF7C-4C34-A1DA-BC8D1DCEFFCF}"/>
              </a:ext>
            </a:extLst>
          </p:cNvPr>
          <p:cNvSpPr txBox="1"/>
          <p:nvPr/>
        </p:nvSpPr>
        <p:spPr>
          <a:xfrm>
            <a:off x="5508104" y="544522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I’m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Welsh.</a:t>
            </a:r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2B8C0E4-07DE-48AF-9567-3772EDAF2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9339"/>
            <a:ext cx="2964490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6B5776C-1B60-49B3-B52D-E4398EF0FA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219339"/>
            <a:ext cx="3190153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What is your nationality">
            <a:hlinkClick r:id="" action="ppaction://media"/>
            <a:extLst>
              <a:ext uri="{FF2B5EF4-FFF2-40B4-BE49-F238E27FC236}">
                <a16:creationId xmlns:a16="http://schemas.microsoft.com/office/drawing/2014/main" id="{E34538C3-5DA2-46BD-9166-A1D2825D06D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51959" y="190491"/>
            <a:ext cx="609600" cy="609600"/>
          </a:xfrm>
          <a:prstGeom prst="rect">
            <a:avLst/>
          </a:prstGeom>
        </p:spPr>
      </p:pic>
      <p:pic>
        <p:nvPicPr>
          <p:cNvPr id="4" name="Image 3" descr="Une image contenant herbe, pièce, dessin&#10;&#10;Description générée automatiquement">
            <a:extLst>
              <a:ext uri="{FF2B5EF4-FFF2-40B4-BE49-F238E27FC236}">
                <a16:creationId xmlns:a16="http://schemas.microsoft.com/office/drawing/2014/main" id="{D349FDAF-D109-47B3-B89A-038DF370A6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84984"/>
            <a:ext cx="2659713" cy="17760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FB87641-6676-4FDE-8809-5EAF7E879E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83137"/>
            <a:ext cx="1459637" cy="2621301"/>
          </a:xfrm>
          <a:prstGeom prst="rect">
            <a:avLst/>
          </a:prstGeom>
        </p:spPr>
      </p:pic>
      <p:pic>
        <p:nvPicPr>
          <p:cNvPr id="9" name="I'm welsh">
            <a:hlinkClick r:id="" action="ppaction://media"/>
            <a:extLst>
              <a:ext uri="{FF2B5EF4-FFF2-40B4-BE49-F238E27FC236}">
                <a16:creationId xmlns:a16="http://schemas.microsoft.com/office/drawing/2014/main" id="{769E3479-45CB-4DE8-B2BB-E7CCF440DF5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51959" y="99453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477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2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6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BFBAF8F-7B00-4B00-86EE-511AE70F0BAD}"/>
              </a:ext>
            </a:extLst>
          </p:cNvPr>
          <p:cNvSpPr txBox="1"/>
          <p:nvPr/>
        </p:nvSpPr>
        <p:spPr>
          <a:xfrm>
            <a:off x="0" y="5445224"/>
            <a:ext cx="579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What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your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nationality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B7509B3-BF7C-4C34-A1DA-BC8D1DCEFFCF}"/>
              </a:ext>
            </a:extLst>
          </p:cNvPr>
          <p:cNvSpPr txBox="1"/>
          <p:nvPr/>
        </p:nvSpPr>
        <p:spPr>
          <a:xfrm>
            <a:off x="5508104" y="544522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I’m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American.</a:t>
            </a:r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2B8C0E4-07DE-48AF-9567-3772EDAF2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9339"/>
            <a:ext cx="2964490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6B5776C-1B60-49B3-B52D-E4398EF0FA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219339"/>
            <a:ext cx="3190153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What is your nationality">
            <a:hlinkClick r:id="" action="ppaction://media"/>
            <a:extLst>
              <a:ext uri="{FF2B5EF4-FFF2-40B4-BE49-F238E27FC236}">
                <a16:creationId xmlns:a16="http://schemas.microsoft.com/office/drawing/2014/main" id="{E34538C3-5DA2-46BD-9166-A1D2825D06D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51959" y="190491"/>
            <a:ext cx="609600" cy="609600"/>
          </a:xfrm>
          <a:prstGeom prst="rect">
            <a:avLst/>
          </a:prstGeom>
        </p:spPr>
      </p:pic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526AA6A-3493-4771-8EC3-09EFD18F94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52383"/>
            <a:ext cx="3865612" cy="204877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F4B0AAB-5809-42A9-9EFA-4323F36650E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024" y="2628587"/>
            <a:ext cx="1219632" cy="2749093"/>
          </a:xfrm>
          <a:prstGeom prst="rect">
            <a:avLst/>
          </a:prstGeom>
        </p:spPr>
      </p:pic>
      <p:pic>
        <p:nvPicPr>
          <p:cNvPr id="13" name="I'm american">
            <a:hlinkClick r:id="" action="ppaction://media"/>
            <a:extLst>
              <a:ext uri="{FF2B5EF4-FFF2-40B4-BE49-F238E27FC236}">
                <a16:creationId xmlns:a16="http://schemas.microsoft.com/office/drawing/2014/main" id="{2A584264-C1FB-446F-A814-065D419DB60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51959" y="112474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22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6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BFBAF8F-7B00-4B00-86EE-511AE70F0BAD}"/>
              </a:ext>
            </a:extLst>
          </p:cNvPr>
          <p:cNvSpPr txBox="1"/>
          <p:nvPr/>
        </p:nvSpPr>
        <p:spPr>
          <a:xfrm>
            <a:off x="0" y="5445224"/>
            <a:ext cx="579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What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your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nationality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B7509B3-BF7C-4C34-A1DA-BC8D1DCEFFCF}"/>
              </a:ext>
            </a:extLst>
          </p:cNvPr>
          <p:cNvSpPr txBox="1"/>
          <p:nvPr/>
        </p:nvSpPr>
        <p:spPr>
          <a:xfrm>
            <a:off x="5508104" y="544522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I’m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English.</a:t>
            </a:r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2B8C0E4-07DE-48AF-9567-3772EDAF2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9339"/>
            <a:ext cx="2964490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6B5776C-1B60-49B3-B52D-E4398EF0FA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219339"/>
            <a:ext cx="3190153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What is your nationality">
            <a:hlinkClick r:id="" action="ppaction://media"/>
            <a:extLst>
              <a:ext uri="{FF2B5EF4-FFF2-40B4-BE49-F238E27FC236}">
                <a16:creationId xmlns:a16="http://schemas.microsoft.com/office/drawing/2014/main" id="{E34538C3-5DA2-46BD-9166-A1D2825D06D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51959" y="190491"/>
            <a:ext cx="609600" cy="609600"/>
          </a:xfrm>
          <a:prstGeom prst="rect">
            <a:avLst/>
          </a:prstGeom>
        </p:spPr>
      </p:pic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599BB23-5DDF-4E01-B0E3-E2204D7ADA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94" y="3068960"/>
            <a:ext cx="3126267" cy="1875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9BBC9B6-57C3-4297-8B8A-7302C90604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93" y="2485813"/>
            <a:ext cx="1332351" cy="2852936"/>
          </a:xfrm>
          <a:prstGeom prst="rect">
            <a:avLst/>
          </a:prstGeom>
        </p:spPr>
      </p:pic>
      <p:pic>
        <p:nvPicPr>
          <p:cNvPr id="9" name="I'm english">
            <a:hlinkClick r:id="" action="ppaction://media"/>
            <a:extLst>
              <a:ext uri="{FF2B5EF4-FFF2-40B4-BE49-F238E27FC236}">
                <a16:creationId xmlns:a16="http://schemas.microsoft.com/office/drawing/2014/main" id="{9124EF80-0C4D-4C50-A13E-9B0D14B8095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51959" y="105273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085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6" grpId="1"/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7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88</Words>
  <Application>Microsoft Office PowerPoint</Application>
  <PresentationFormat>Affichage à l'écran (4:3)</PresentationFormat>
  <Paragraphs>21</Paragraphs>
  <Slides>9</Slides>
  <Notes>0</Notes>
  <HiddenSlides>0</HiddenSlides>
  <MMClips>18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Calibri</vt:lpstr>
      <vt:lpstr>Maiandra GD</vt:lpstr>
      <vt:lpstr>Arial</vt:lpstr>
      <vt:lpstr>Thème Office</vt:lpstr>
      <vt:lpstr>Pays et nationalités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218</cp:revision>
  <dcterms:created xsi:type="dcterms:W3CDTF">2013-01-27T09:55:18Z</dcterms:created>
  <dcterms:modified xsi:type="dcterms:W3CDTF">2020-04-18T14:23:00Z</dcterms:modified>
</cp:coreProperties>
</file>