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70" r:id="rId2"/>
    <p:sldId id="273" r:id="rId3"/>
    <p:sldId id="281" r:id="rId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Maiandra GD" panose="020E0502030308020204" pitchFamily="34" charset="0"/>
      <p:regular r:id="rId10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82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29161-7BBF-4B5E-8831-1BFADAA6AB1F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5619A-990A-4200-8D69-88CA769484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672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5619A-990A-4200-8D69-88CA7694840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3394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5619A-990A-4200-8D69-88CA7694840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465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image" Target="../media/image3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2.png"/><Relationship Id="rId2" Type="http://schemas.openxmlformats.org/officeDocument/2006/relationships/audio" Target="../media/media1.mp3"/><Relationship Id="rId16" Type="http://schemas.openxmlformats.org/officeDocument/2006/relationships/notesSlide" Target="../notesSlides/notesSlide1.xml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slideLayout" Target="../slideLayouts/slideLayout7.xml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microsoft.com/office/2007/relationships/media" Target="../media/media8.m4a"/><Relationship Id="rId1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audio" Target="../media/media7.mp3"/><Relationship Id="rId17" Type="http://schemas.openxmlformats.org/officeDocument/2006/relationships/image" Target="../media/image2.png"/><Relationship Id="rId2" Type="http://schemas.openxmlformats.org/officeDocument/2006/relationships/audio" Target="../media/media2.mp3"/><Relationship Id="rId16" Type="http://schemas.openxmlformats.org/officeDocument/2006/relationships/notesSlide" Target="../notesSlides/notesSlide2.xml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microsoft.com/office/2007/relationships/media" Target="../media/media7.mp3"/><Relationship Id="rId5" Type="http://schemas.microsoft.com/office/2007/relationships/media" Target="../media/media4.mp3"/><Relationship Id="rId15" Type="http://schemas.openxmlformats.org/officeDocument/2006/relationships/slideLayout" Target="../slideLayouts/slideLayout7.xml"/><Relationship Id="rId10" Type="http://schemas.openxmlformats.org/officeDocument/2006/relationships/audio" Target="../media/media6.mp3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audio" Target="../media/media8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Pays et nationalités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r-FR" dirty="0"/>
              <a:t>Découverte du monde – </a:t>
            </a:r>
            <a:r>
              <a:rPr lang="fr-FR" i="1" dirty="0"/>
              <a:t>Anglais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</a:t>
            </a:r>
            <a:r>
              <a:rPr lang="fr-FR" sz="4800" i="1" dirty="0" err="1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Draw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crosses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298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11663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aiandra GD" panose="020E0502030308020204" pitchFamily="34" charset="0"/>
              </a:rPr>
              <a:t>Draw crosses in the right boxes.</a:t>
            </a:r>
            <a:endParaRPr lang="fr-FR" sz="3600" b="1" dirty="0">
              <a:latin typeface="Maiandra GD" panose="020E0502030308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575F50E-6C04-42F8-AA18-2FC7D81199D3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1" y="1556792"/>
            <a:ext cx="9124179" cy="3744416"/>
          </a:xfrm>
          <a:prstGeom prst="rect">
            <a:avLst/>
          </a:prstGeom>
        </p:spPr>
      </p:pic>
      <p:pic>
        <p:nvPicPr>
          <p:cNvPr id="6" name="Exercice 4 - Consigne">
            <a:hlinkClick r:id="" action="ppaction://media"/>
            <a:extLst>
              <a:ext uri="{FF2B5EF4-FFF2-40B4-BE49-F238E27FC236}">
                <a16:creationId xmlns:a16="http://schemas.microsoft.com/office/drawing/2014/main" id="{05F3F737-87F7-49E2-8443-833A37403E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460432" y="439797"/>
            <a:ext cx="609600" cy="609600"/>
          </a:xfrm>
          <a:prstGeom prst="rect">
            <a:avLst/>
          </a:prstGeom>
        </p:spPr>
      </p:pic>
      <p:pic>
        <p:nvPicPr>
          <p:cNvPr id="7" name="Phrase 1">
            <a:hlinkClick r:id="" action="ppaction://media"/>
            <a:extLst>
              <a:ext uri="{FF2B5EF4-FFF2-40B4-BE49-F238E27FC236}">
                <a16:creationId xmlns:a16="http://schemas.microsoft.com/office/drawing/2014/main" id="{F12D8E4D-23CA-4BE2-B4C3-C37D2C0711E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725752" y="5995047"/>
            <a:ext cx="609600" cy="609600"/>
          </a:xfrm>
          <a:prstGeom prst="rect">
            <a:avLst/>
          </a:prstGeom>
        </p:spPr>
      </p:pic>
      <p:pic>
        <p:nvPicPr>
          <p:cNvPr id="8" name="Phrase 2">
            <a:hlinkClick r:id="" action="ppaction://media"/>
            <a:extLst>
              <a:ext uri="{FF2B5EF4-FFF2-40B4-BE49-F238E27FC236}">
                <a16:creationId xmlns:a16="http://schemas.microsoft.com/office/drawing/2014/main" id="{45262011-B722-4BFC-936A-2D0C2909B50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386460" y="5995047"/>
            <a:ext cx="609600" cy="609600"/>
          </a:xfrm>
          <a:prstGeom prst="rect">
            <a:avLst/>
          </a:prstGeom>
        </p:spPr>
      </p:pic>
      <p:pic>
        <p:nvPicPr>
          <p:cNvPr id="9" name="Phrase 3">
            <a:hlinkClick r:id="" action="ppaction://media"/>
            <a:extLst>
              <a:ext uri="{FF2B5EF4-FFF2-40B4-BE49-F238E27FC236}">
                <a16:creationId xmlns:a16="http://schemas.microsoft.com/office/drawing/2014/main" id="{1171BE73-70D3-49D7-8F88-1D380AF9C22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064771" y="5969771"/>
            <a:ext cx="609600" cy="609600"/>
          </a:xfrm>
          <a:prstGeom prst="rect">
            <a:avLst/>
          </a:prstGeom>
        </p:spPr>
      </p:pic>
      <p:pic>
        <p:nvPicPr>
          <p:cNvPr id="10" name="Phrase 4">
            <a:hlinkClick r:id="" action="ppaction://media"/>
            <a:extLst>
              <a:ext uri="{FF2B5EF4-FFF2-40B4-BE49-F238E27FC236}">
                <a16:creationId xmlns:a16="http://schemas.microsoft.com/office/drawing/2014/main" id="{93850F41-4DF9-4A77-B669-20CBBCB66AE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858521" y="5975350"/>
            <a:ext cx="609600" cy="609600"/>
          </a:xfrm>
          <a:prstGeom prst="rect">
            <a:avLst/>
          </a:prstGeom>
        </p:spPr>
      </p:pic>
      <p:pic>
        <p:nvPicPr>
          <p:cNvPr id="11" name="Phrase 5">
            <a:hlinkClick r:id="" action="ppaction://media"/>
            <a:extLst>
              <a:ext uri="{FF2B5EF4-FFF2-40B4-BE49-F238E27FC236}">
                <a16:creationId xmlns:a16="http://schemas.microsoft.com/office/drawing/2014/main" id="{6227419B-5372-43C5-8583-BEB60332E234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652271" y="5975350"/>
            <a:ext cx="609600" cy="609600"/>
          </a:xfrm>
          <a:prstGeom prst="rect">
            <a:avLst/>
          </a:prstGeom>
        </p:spPr>
      </p:pic>
      <p:pic>
        <p:nvPicPr>
          <p:cNvPr id="12" name="Phrase 6">
            <a:hlinkClick r:id="" action="ppaction://media"/>
            <a:extLst>
              <a:ext uri="{FF2B5EF4-FFF2-40B4-BE49-F238E27FC236}">
                <a16:creationId xmlns:a16="http://schemas.microsoft.com/office/drawing/2014/main" id="{92B94DCF-44A5-496D-B3E1-2567549176B7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364088" y="59753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3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4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2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17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13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65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95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381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575F50E-6C04-42F8-AA18-2FC7D81199D3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1" y="1556792"/>
            <a:ext cx="9124179" cy="3744416"/>
          </a:xfrm>
          <a:prstGeom prst="rect">
            <a:avLst/>
          </a:prstGeom>
        </p:spPr>
      </p:pic>
      <p:pic>
        <p:nvPicPr>
          <p:cNvPr id="7" name="Phrase 1">
            <a:hlinkClick r:id="" action="ppaction://media"/>
            <a:extLst>
              <a:ext uri="{FF2B5EF4-FFF2-40B4-BE49-F238E27FC236}">
                <a16:creationId xmlns:a16="http://schemas.microsoft.com/office/drawing/2014/main" id="{F12D8E4D-23CA-4BE2-B4C3-C37D2C0711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725752" y="5995047"/>
            <a:ext cx="609600" cy="609600"/>
          </a:xfrm>
          <a:prstGeom prst="rect">
            <a:avLst/>
          </a:prstGeom>
        </p:spPr>
      </p:pic>
      <p:pic>
        <p:nvPicPr>
          <p:cNvPr id="8" name="Phrase 2">
            <a:hlinkClick r:id="" action="ppaction://media"/>
            <a:extLst>
              <a:ext uri="{FF2B5EF4-FFF2-40B4-BE49-F238E27FC236}">
                <a16:creationId xmlns:a16="http://schemas.microsoft.com/office/drawing/2014/main" id="{45262011-B722-4BFC-936A-2D0C2909B50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386460" y="5995047"/>
            <a:ext cx="609600" cy="609600"/>
          </a:xfrm>
          <a:prstGeom prst="rect">
            <a:avLst/>
          </a:prstGeom>
        </p:spPr>
      </p:pic>
      <p:pic>
        <p:nvPicPr>
          <p:cNvPr id="9" name="Phrase 3">
            <a:hlinkClick r:id="" action="ppaction://media"/>
            <a:extLst>
              <a:ext uri="{FF2B5EF4-FFF2-40B4-BE49-F238E27FC236}">
                <a16:creationId xmlns:a16="http://schemas.microsoft.com/office/drawing/2014/main" id="{1171BE73-70D3-49D7-8F88-1D380AF9C22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064771" y="5969771"/>
            <a:ext cx="609600" cy="609600"/>
          </a:xfrm>
          <a:prstGeom prst="rect">
            <a:avLst/>
          </a:prstGeom>
        </p:spPr>
      </p:pic>
      <p:pic>
        <p:nvPicPr>
          <p:cNvPr id="10" name="Phrase 4">
            <a:hlinkClick r:id="" action="ppaction://media"/>
            <a:extLst>
              <a:ext uri="{FF2B5EF4-FFF2-40B4-BE49-F238E27FC236}">
                <a16:creationId xmlns:a16="http://schemas.microsoft.com/office/drawing/2014/main" id="{93850F41-4DF9-4A77-B669-20CBBCB66AE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858521" y="5975350"/>
            <a:ext cx="609600" cy="609600"/>
          </a:xfrm>
          <a:prstGeom prst="rect">
            <a:avLst/>
          </a:prstGeom>
        </p:spPr>
      </p:pic>
      <p:pic>
        <p:nvPicPr>
          <p:cNvPr id="11" name="Phrase 5">
            <a:hlinkClick r:id="" action="ppaction://media"/>
            <a:extLst>
              <a:ext uri="{FF2B5EF4-FFF2-40B4-BE49-F238E27FC236}">
                <a16:creationId xmlns:a16="http://schemas.microsoft.com/office/drawing/2014/main" id="{6227419B-5372-43C5-8583-BEB60332E23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652271" y="5975350"/>
            <a:ext cx="609600" cy="609600"/>
          </a:xfrm>
          <a:prstGeom prst="rect">
            <a:avLst/>
          </a:prstGeom>
        </p:spPr>
      </p:pic>
      <p:pic>
        <p:nvPicPr>
          <p:cNvPr id="12" name="Phrase 6">
            <a:hlinkClick r:id="" action="ppaction://media"/>
            <a:extLst>
              <a:ext uri="{FF2B5EF4-FFF2-40B4-BE49-F238E27FC236}">
                <a16:creationId xmlns:a16="http://schemas.microsoft.com/office/drawing/2014/main" id="{92B94DCF-44A5-496D-B3E1-2567549176B7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364088" y="5975350"/>
            <a:ext cx="609600" cy="6096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1FE09BB8-BCA1-4165-A6E1-1A0DB4B4254C}"/>
              </a:ext>
            </a:extLst>
          </p:cNvPr>
          <p:cNvSpPr txBox="1"/>
          <p:nvPr/>
        </p:nvSpPr>
        <p:spPr>
          <a:xfrm>
            <a:off x="179512" y="11663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solidFill>
                  <a:srgbClr val="00B050"/>
                </a:solidFill>
                <a:latin typeface="Maiandra GD" panose="020E0502030308020204" pitchFamily="34" charset="0"/>
              </a:rPr>
              <a:t>Let’s</a:t>
            </a:r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 correct.</a:t>
            </a:r>
          </a:p>
        </p:txBody>
      </p:sp>
      <p:pic>
        <p:nvPicPr>
          <p:cNvPr id="14" name="Let's correct">
            <a:hlinkClick r:id="" action="ppaction://media"/>
            <a:extLst>
              <a:ext uri="{FF2B5EF4-FFF2-40B4-BE49-F238E27FC236}">
                <a16:creationId xmlns:a16="http://schemas.microsoft.com/office/drawing/2014/main" id="{57498B94-6AC1-4E6F-8EAD-39A8892DFDA0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523549" y="109974"/>
            <a:ext cx="609600" cy="6096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0C871232-446D-40BA-BC6C-EFFB7BB63850}"/>
              </a:ext>
            </a:extLst>
          </p:cNvPr>
          <p:cNvSpPr txBox="1"/>
          <p:nvPr/>
        </p:nvSpPr>
        <p:spPr>
          <a:xfrm>
            <a:off x="6876256" y="3284984"/>
            <a:ext cx="610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X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CEB0102-344E-4A5E-9615-E065761C23BC}"/>
              </a:ext>
            </a:extLst>
          </p:cNvPr>
          <p:cNvSpPr txBox="1"/>
          <p:nvPr/>
        </p:nvSpPr>
        <p:spPr>
          <a:xfrm>
            <a:off x="5668888" y="2348880"/>
            <a:ext cx="610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X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F25E388-154D-4446-93C6-98419DEEF5B2}"/>
              </a:ext>
            </a:extLst>
          </p:cNvPr>
          <p:cNvSpPr txBox="1"/>
          <p:nvPr/>
        </p:nvSpPr>
        <p:spPr>
          <a:xfrm>
            <a:off x="8185219" y="4221088"/>
            <a:ext cx="610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X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727ABE8-459E-4B60-86B0-8B399AD7F376}"/>
              </a:ext>
            </a:extLst>
          </p:cNvPr>
          <p:cNvSpPr txBox="1"/>
          <p:nvPr/>
        </p:nvSpPr>
        <p:spPr>
          <a:xfrm>
            <a:off x="4347203" y="3789040"/>
            <a:ext cx="610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X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D754DBA-FF8C-484B-94E7-B4218DD73F1B}"/>
              </a:ext>
            </a:extLst>
          </p:cNvPr>
          <p:cNvSpPr txBox="1"/>
          <p:nvPr/>
        </p:nvSpPr>
        <p:spPr>
          <a:xfrm>
            <a:off x="3064235" y="2819811"/>
            <a:ext cx="610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X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05CFBA7-FD78-4F33-A980-D5D24ED3B35D}"/>
              </a:ext>
            </a:extLst>
          </p:cNvPr>
          <p:cNvSpPr txBox="1"/>
          <p:nvPr/>
        </p:nvSpPr>
        <p:spPr>
          <a:xfrm>
            <a:off x="1769963" y="4716433"/>
            <a:ext cx="610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5336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5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2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17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13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65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295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81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4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8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2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06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1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1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3" grpId="0"/>
      <p:bldP spid="13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3035</TotalTime>
  <Words>29</Words>
  <Application>Microsoft Office PowerPoint</Application>
  <PresentationFormat>Affichage à l'écran (4:3)</PresentationFormat>
  <Paragraphs>13</Paragraphs>
  <Slides>3</Slides>
  <Notes>2</Notes>
  <HiddenSlides>0</HiddenSlides>
  <MMClips>14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Maiandra GD</vt:lpstr>
      <vt:lpstr>Arial</vt:lpstr>
      <vt:lpstr>Calibri</vt:lpstr>
      <vt:lpstr>Thème Office</vt:lpstr>
      <vt:lpstr>Pays et nationalités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météo</dc:title>
  <dc:creator>Maxime Paul</dc:creator>
  <cp:lastModifiedBy>Maxime Paul</cp:lastModifiedBy>
  <cp:revision>204</cp:revision>
  <dcterms:created xsi:type="dcterms:W3CDTF">2013-01-27T09:55:18Z</dcterms:created>
  <dcterms:modified xsi:type="dcterms:W3CDTF">2020-04-20T11:05:43Z</dcterms:modified>
</cp:coreProperties>
</file>