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97" r:id="rId3"/>
    <p:sldId id="293" r:id="rId4"/>
    <p:sldId id="298" r:id="rId5"/>
    <p:sldId id="299" r:id="rId6"/>
    <p:sldId id="294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aiandra GD" panose="020E0502030308020204" pitchFamily="34" charset="0"/>
      <p:regular r:id="rId1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4" autoAdjust="0"/>
  </p:normalViewPr>
  <p:slideViewPr>
    <p:cSldViewPr>
      <p:cViewPr varScale="1">
        <p:scale>
          <a:sx n="79" d="100"/>
          <a:sy n="79" d="100"/>
        </p:scale>
        <p:origin x="7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D8EE3-4B51-4E4C-9739-93EA8BE4EAD9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BB188-888D-44A5-8A60-0743048A6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5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3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8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0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8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0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1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9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4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8FB8-747A-49CF-A8FB-B7E1F39D7961}" type="datetimeFigureOut">
              <a:rPr lang="fr-FR" smtClean="0"/>
              <a:t>17/08/2017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A74-FF9D-48F1-9B22-AB175264E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9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Les grands nombres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Numération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3924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Lire et écrire les grands nombres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5" y="116632"/>
            <a:ext cx="1027566" cy="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Souvenons-nous...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72E3A18-AEB9-46DF-B0E8-A656FB403172}"/>
              </a:ext>
            </a:extLst>
          </p:cNvPr>
          <p:cNvSpPr txBox="1"/>
          <p:nvPr/>
        </p:nvSpPr>
        <p:spPr>
          <a:xfrm>
            <a:off x="0" y="6392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lire et écrire un nombre en chiffres, il faut 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49A474B-2F89-4587-AB44-84CA8E4EABAA}"/>
              </a:ext>
            </a:extLst>
          </p:cNvPr>
          <p:cNvSpPr txBox="1"/>
          <p:nvPr/>
        </p:nvSpPr>
        <p:spPr>
          <a:xfrm>
            <a:off x="0" y="12239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1 - Bien repérer les différentes classes :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unités simples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mille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millions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milliards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...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45C4E29-7211-422A-840E-12B76D09BA36}"/>
              </a:ext>
            </a:extLst>
          </p:cNvPr>
          <p:cNvSpPr txBox="1"/>
          <p:nvPr/>
        </p:nvSpPr>
        <p:spPr>
          <a:xfrm>
            <a:off x="1254108" y="4534255"/>
            <a:ext cx="46860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On peut s’aider en plaçant le nombre dans un 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tableau de numération</a:t>
            </a:r>
            <a:r>
              <a:rPr lang="fr-FR" sz="3200" i="1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3A35C8F-4096-4B18-A97F-CEEF87076F88}"/>
              </a:ext>
            </a:extLst>
          </p:cNvPr>
          <p:cNvSpPr txBox="1"/>
          <p:nvPr/>
        </p:nvSpPr>
        <p:spPr>
          <a:xfrm>
            <a:off x="12224" y="247050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2 - Dans chaque classe, faire attention à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bien lire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(ou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bien écrire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)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les trois chiffres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9481E96-0BEE-4F77-9B16-7F3ED46C0F43}"/>
              </a:ext>
            </a:extLst>
          </p:cNvPr>
          <p:cNvSpPr txBox="1"/>
          <p:nvPr/>
        </p:nvSpPr>
        <p:spPr>
          <a:xfrm>
            <a:off x="0" y="345703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Attention</a:t>
            </a:r>
            <a:r>
              <a:rPr lang="fr-FR" sz="3200" i="1" dirty="0">
                <a:solidFill>
                  <a:srgbClr val="FF0000"/>
                </a:solidFill>
                <a:latin typeface="Maiandra GD" panose="020E0502030308020204" pitchFamily="34" charset="0"/>
              </a:rPr>
              <a:t> : on ne peut pas laisser de cases vides au milieu du nombre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420D16-0C08-45B5-BB70-D8C9806CB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" y="5033007"/>
            <a:ext cx="1069938" cy="10645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2961627-D94C-4C83-B56D-6298DE99C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26926" r="57875" b="15390"/>
          <a:stretch/>
        </p:blipFill>
        <p:spPr>
          <a:xfrm>
            <a:off x="5652120" y="4609975"/>
            <a:ext cx="3384376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20" grpId="0"/>
      <p:bldP spid="20" grpId="1"/>
      <p:bldP spid="21" grpId="0"/>
      <p:bldP spid="21" grpId="1"/>
      <p:bldP spid="37" grpId="0"/>
      <p:bldP spid="37" grpId="1"/>
      <p:bldP spid="38" grpId="0"/>
      <p:bldP spid="3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si vous avez bien compris...</a:t>
            </a:r>
          </a:p>
        </p:txBody>
      </p:sp>
    </p:spTree>
    <p:extLst>
      <p:ext uri="{BB962C8B-B14F-4D97-AF65-F5344CB8AC3E}">
        <p14:creationId xmlns:p14="http://schemas.microsoft.com/office/powerpoint/2010/main" val="21281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Prenez votre ardoise, et écrivez les nombres suivants, en chiffres.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8C206CC-AE15-4462-95E7-7D80FC624146}"/>
              </a:ext>
            </a:extLst>
          </p:cNvPr>
          <p:cNvSpPr txBox="1"/>
          <p:nvPr/>
        </p:nvSpPr>
        <p:spPr>
          <a:xfrm>
            <a:off x="31608" y="1294021"/>
            <a:ext cx="5854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Maiandra GD" pitchFamily="34" charset="0"/>
              </a:rPr>
              <a:t>cent-vingt-mille-quatre-cents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A5C9C8C-EA9B-43CA-A23E-359596574DBD}"/>
              </a:ext>
            </a:extLst>
          </p:cNvPr>
          <p:cNvSpPr txBox="1"/>
          <p:nvPr/>
        </p:nvSpPr>
        <p:spPr>
          <a:xfrm>
            <a:off x="0" y="2162491"/>
            <a:ext cx="582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Maiandra GD" pitchFamily="34" charset="0"/>
                <a:sym typeface="Wingdings" pitchFamily="2" charset="2"/>
              </a:rPr>
              <a:t> …………………….........</a:t>
            </a:r>
            <a:endParaRPr lang="fr-FR" sz="3600" dirty="0">
              <a:latin typeface="Maiandra GD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03588DA-0A60-49DF-848B-9C0EC4A9EE8E}"/>
              </a:ext>
            </a:extLst>
          </p:cNvPr>
          <p:cNvSpPr txBox="1"/>
          <p:nvPr/>
        </p:nvSpPr>
        <p:spPr>
          <a:xfrm>
            <a:off x="5821062" y="2162491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B050"/>
                </a:solidFill>
                <a:latin typeface="Maiandra GD" pitchFamily="34" charset="0"/>
              </a:rPr>
              <a:t>120 400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FCBBC5-04CA-472D-989F-08BC33E5B345}"/>
              </a:ext>
            </a:extLst>
          </p:cNvPr>
          <p:cNvSpPr txBox="1"/>
          <p:nvPr/>
        </p:nvSpPr>
        <p:spPr>
          <a:xfrm>
            <a:off x="28568" y="3025625"/>
            <a:ext cx="8868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Maiandra GD" pitchFamily="34" charset="0"/>
              </a:rPr>
              <a:t>huit-cent-soixante-dix-neuf-mille-deux-cents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F0D1F2-0FEF-415C-93E7-20C8E8954B30}"/>
              </a:ext>
            </a:extLst>
          </p:cNvPr>
          <p:cNvSpPr txBox="1"/>
          <p:nvPr/>
        </p:nvSpPr>
        <p:spPr>
          <a:xfrm>
            <a:off x="-3040" y="3894095"/>
            <a:ext cx="582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Maiandra GD" pitchFamily="34" charset="0"/>
                <a:sym typeface="Wingdings" pitchFamily="2" charset="2"/>
              </a:rPr>
              <a:t> …………………….........</a:t>
            </a:r>
            <a:endParaRPr lang="fr-FR" sz="3600" dirty="0">
              <a:latin typeface="Maiandra GD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FA24C2-0D51-4E9A-A478-D511AC01229F}"/>
              </a:ext>
            </a:extLst>
          </p:cNvPr>
          <p:cNvSpPr txBox="1"/>
          <p:nvPr/>
        </p:nvSpPr>
        <p:spPr>
          <a:xfrm>
            <a:off x="5818022" y="3894095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B050"/>
                </a:solidFill>
                <a:latin typeface="Maiandra GD" pitchFamily="34" charset="0"/>
              </a:rPr>
              <a:t>879 200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F0D15F-B33E-4054-8F54-B57C1A9DEB5C}"/>
              </a:ext>
            </a:extLst>
          </p:cNvPr>
          <p:cNvSpPr txBox="1"/>
          <p:nvPr/>
        </p:nvSpPr>
        <p:spPr>
          <a:xfrm>
            <a:off x="28568" y="4767925"/>
            <a:ext cx="6171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Maiandra GD" pitchFamily="34" charset="0"/>
              </a:rPr>
              <a:t>quatre-mille-soixante-dix-neuf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6ACA35-B29A-41E4-A1CB-15A16937315D}"/>
              </a:ext>
            </a:extLst>
          </p:cNvPr>
          <p:cNvSpPr txBox="1"/>
          <p:nvPr/>
        </p:nvSpPr>
        <p:spPr>
          <a:xfrm>
            <a:off x="-3040" y="5636395"/>
            <a:ext cx="582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Maiandra GD" pitchFamily="34" charset="0"/>
                <a:sym typeface="Wingdings" pitchFamily="2" charset="2"/>
              </a:rPr>
              <a:t> …………………….........</a:t>
            </a:r>
            <a:endParaRPr lang="fr-FR" sz="3600" dirty="0">
              <a:latin typeface="Maiandra GD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C511CF-9C54-47E6-BCB1-F83857BFEA8A}"/>
              </a:ext>
            </a:extLst>
          </p:cNvPr>
          <p:cNvSpPr txBox="1"/>
          <p:nvPr/>
        </p:nvSpPr>
        <p:spPr>
          <a:xfrm>
            <a:off x="5818022" y="5636395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B050"/>
                </a:solidFill>
                <a:latin typeface="Maiandra GD" pitchFamily="34" charset="0"/>
              </a:rPr>
              <a:t>4 079</a:t>
            </a:r>
          </a:p>
        </p:txBody>
      </p:sp>
    </p:spTree>
    <p:extLst>
      <p:ext uri="{BB962C8B-B14F-4D97-AF65-F5344CB8AC3E}">
        <p14:creationId xmlns:p14="http://schemas.microsoft.com/office/powerpoint/2010/main" val="19464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/>
      <p:bldP spid="17" grpId="1"/>
      <p:bldP spid="18" grpId="0"/>
      <p:bldP spid="18" grpId="1"/>
      <p:bldP spid="19" grpId="0"/>
      <p:bldP spid="19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Prenez votre ardoise, et écrivez les nombres suivants, en chiffres.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8C206CC-AE15-4462-95E7-7D80FC624146}"/>
              </a:ext>
            </a:extLst>
          </p:cNvPr>
          <p:cNvSpPr txBox="1"/>
          <p:nvPr/>
        </p:nvSpPr>
        <p:spPr>
          <a:xfrm>
            <a:off x="31608" y="1294021"/>
            <a:ext cx="773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Maiandra GD" pitchFamily="34" charset="0"/>
              </a:rPr>
              <a:t>treize-mille-six-cent-quatre-vingt-deux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A5C9C8C-EA9B-43CA-A23E-359596574DBD}"/>
              </a:ext>
            </a:extLst>
          </p:cNvPr>
          <p:cNvSpPr txBox="1"/>
          <p:nvPr/>
        </p:nvSpPr>
        <p:spPr>
          <a:xfrm>
            <a:off x="0" y="2162491"/>
            <a:ext cx="582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Maiandra GD" pitchFamily="34" charset="0"/>
                <a:sym typeface="Wingdings" pitchFamily="2" charset="2"/>
              </a:rPr>
              <a:t> …………………….........</a:t>
            </a:r>
            <a:endParaRPr lang="fr-FR" sz="3600" dirty="0">
              <a:latin typeface="Maiandra GD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03588DA-0A60-49DF-848B-9C0EC4A9EE8E}"/>
              </a:ext>
            </a:extLst>
          </p:cNvPr>
          <p:cNvSpPr txBox="1"/>
          <p:nvPr/>
        </p:nvSpPr>
        <p:spPr>
          <a:xfrm>
            <a:off x="5821062" y="2162491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B050"/>
                </a:solidFill>
                <a:latin typeface="Maiandra GD" pitchFamily="34" charset="0"/>
              </a:rPr>
              <a:t>13 682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FCBBC5-04CA-472D-989F-08BC33E5B345}"/>
              </a:ext>
            </a:extLst>
          </p:cNvPr>
          <p:cNvSpPr txBox="1"/>
          <p:nvPr/>
        </p:nvSpPr>
        <p:spPr>
          <a:xfrm>
            <a:off x="28568" y="3025625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Maiandra GD" pitchFamily="34" charset="0"/>
              </a:rPr>
              <a:t>cinquante-mille-quatre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F0D1F2-0FEF-415C-93E7-20C8E8954B30}"/>
              </a:ext>
            </a:extLst>
          </p:cNvPr>
          <p:cNvSpPr txBox="1"/>
          <p:nvPr/>
        </p:nvSpPr>
        <p:spPr>
          <a:xfrm>
            <a:off x="-3040" y="3894095"/>
            <a:ext cx="582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Maiandra GD" pitchFamily="34" charset="0"/>
                <a:sym typeface="Wingdings" pitchFamily="2" charset="2"/>
              </a:rPr>
              <a:t> …………………….........</a:t>
            </a:r>
            <a:endParaRPr lang="fr-FR" sz="3600" dirty="0">
              <a:latin typeface="Maiandra GD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FA24C2-0D51-4E9A-A478-D511AC01229F}"/>
              </a:ext>
            </a:extLst>
          </p:cNvPr>
          <p:cNvSpPr txBox="1"/>
          <p:nvPr/>
        </p:nvSpPr>
        <p:spPr>
          <a:xfrm>
            <a:off x="5818022" y="3894095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B050"/>
                </a:solidFill>
                <a:latin typeface="Maiandra GD" pitchFamily="34" charset="0"/>
              </a:rPr>
              <a:t>50 004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F0D15F-B33E-4054-8F54-B57C1A9DEB5C}"/>
              </a:ext>
            </a:extLst>
          </p:cNvPr>
          <p:cNvSpPr txBox="1"/>
          <p:nvPr/>
        </p:nvSpPr>
        <p:spPr>
          <a:xfrm>
            <a:off x="28568" y="4767925"/>
            <a:ext cx="7101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Maiandra GD" pitchFamily="34" charset="0"/>
              </a:rPr>
              <a:t>huit-cent-deux-mille-quarante-trois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6ACA35-B29A-41E4-A1CB-15A16937315D}"/>
              </a:ext>
            </a:extLst>
          </p:cNvPr>
          <p:cNvSpPr txBox="1"/>
          <p:nvPr/>
        </p:nvSpPr>
        <p:spPr>
          <a:xfrm>
            <a:off x="-3040" y="5636395"/>
            <a:ext cx="582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Maiandra GD" pitchFamily="34" charset="0"/>
                <a:sym typeface="Wingdings" pitchFamily="2" charset="2"/>
              </a:rPr>
              <a:t> …………………….........</a:t>
            </a:r>
            <a:endParaRPr lang="fr-FR" sz="3600" dirty="0">
              <a:latin typeface="Maiandra GD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C511CF-9C54-47E6-BCB1-F83857BFEA8A}"/>
              </a:ext>
            </a:extLst>
          </p:cNvPr>
          <p:cNvSpPr txBox="1"/>
          <p:nvPr/>
        </p:nvSpPr>
        <p:spPr>
          <a:xfrm>
            <a:off x="5818022" y="5636395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B050"/>
                </a:solidFill>
                <a:latin typeface="Maiandra GD" pitchFamily="34" charset="0"/>
              </a:rPr>
              <a:t>802 043</a:t>
            </a:r>
          </a:p>
        </p:txBody>
      </p:sp>
    </p:spTree>
    <p:extLst>
      <p:ext uri="{BB962C8B-B14F-4D97-AF65-F5344CB8AC3E}">
        <p14:creationId xmlns:p14="http://schemas.microsoft.com/office/powerpoint/2010/main" val="2095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/>
      <p:bldP spid="17" grpId="1"/>
      <p:bldP spid="18" grpId="0"/>
      <p:bldP spid="18" grpId="1"/>
      <p:bldP spid="19" grpId="0"/>
      <p:bldP spid="19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Maintenant, au travail !</a:t>
            </a:r>
          </a:p>
        </p:txBody>
      </p:sp>
    </p:spTree>
    <p:extLst>
      <p:ext uri="{BB962C8B-B14F-4D97-AF65-F5344CB8AC3E}">
        <p14:creationId xmlns:p14="http://schemas.microsoft.com/office/powerpoint/2010/main" val="348186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161</Words>
  <Application>Microsoft Office PowerPoint</Application>
  <PresentationFormat>Affichage à l'écran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Calibri</vt:lpstr>
      <vt:lpstr>Maiandra GD</vt:lpstr>
      <vt:lpstr>Arial</vt:lpstr>
      <vt:lpstr>Wingdings</vt:lpstr>
      <vt:lpstr>Thème Office</vt:lpstr>
      <vt:lpstr>Les grands nombres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??? de l’indicatif</dc:title>
  <dc:creator>Maxime Paul</dc:creator>
  <cp:lastModifiedBy>Maxime Paul</cp:lastModifiedBy>
  <cp:revision>98</cp:revision>
  <dcterms:created xsi:type="dcterms:W3CDTF">2013-01-30T16:02:59Z</dcterms:created>
  <dcterms:modified xsi:type="dcterms:W3CDTF">2017-08-17T07:42:16Z</dcterms:modified>
</cp:coreProperties>
</file>