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7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EF30-CD92-48CC-828E-08E95038D009}" type="datetimeFigureOut">
              <a:rPr lang="fr-FR" smtClean="0"/>
              <a:t>12/02/2016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B7-3C2F-440E-9254-D98970488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95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EF30-CD92-48CC-828E-08E95038D009}" type="datetimeFigureOut">
              <a:rPr lang="fr-FR" smtClean="0"/>
              <a:t>12/02/2016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B7-3C2F-440E-9254-D98970488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84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EF30-CD92-48CC-828E-08E95038D009}" type="datetimeFigureOut">
              <a:rPr lang="fr-FR" smtClean="0"/>
              <a:t>12/02/2016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B7-3C2F-440E-9254-D98970488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29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EF30-CD92-48CC-828E-08E95038D009}" type="datetimeFigureOut">
              <a:rPr lang="fr-FR" smtClean="0"/>
              <a:t>12/02/2016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B7-3C2F-440E-9254-D98970488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02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EF30-CD92-48CC-828E-08E95038D009}" type="datetimeFigureOut">
              <a:rPr lang="fr-FR" smtClean="0"/>
              <a:t>12/02/2016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B7-3C2F-440E-9254-D98970488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75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EF30-CD92-48CC-828E-08E95038D009}" type="datetimeFigureOut">
              <a:rPr lang="fr-FR" smtClean="0"/>
              <a:t>12/02/2016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B7-3C2F-440E-9254-D98970488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50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EF30-CD92-48CC-828E-08E95038D009}" type="datetimeFigureOut">
              <a:rPr lang="fr-FR" smtClean="0"/>
              <a:t>12/02/2016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B7-3C2F-440E-9254-D98970488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32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EF30-CD92-48CC-828E-08E95038D009}" type="datetimeFigureOut">
              <a:rPr lang="fr-FR" smtClean="0"/>
              <a:t>12/02/2016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B7-3C2F-440E-9254-D98970488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29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EF30-CD92-48CC-828E-08E95038D009}" type="datetimeFigureOut">
              <a:rPr lang="fr-FR" smtClean="0"/>
              <a:t>12/02/2016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B7-3C2F-440E-9254-D98970488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54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EF30-CD92-48CC-828E-08E95038D009}" type="datetimeFigureOut">
              <a:rPr lang="fr-FR" smtClean="0"/>
              <a:t>12/02/2016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B7-3C2F-440E-9254-D98970488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82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EF30-CD92-48CC-828E-08E95038D009}" type="datetimeFigureOut">
              <a:rPr lang="fr-FR" smtClean="0"/>
              <a:t>12/02/2016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B7-3C2F-440E-9254-D98970488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69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AEF30-CD92-48CC-828E-08E95038D009}" type="datetimeFigureOut">
              <a:rPr lang="fr-FR" smtClean="0"/>
              <a:t>12/02/2016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FA6B7-3C2F-440E-9254-D98970488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  <a:t>Les zones climatiques dans le monde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Géographie – </a:t>
            </a:r>
            <a:r>
              <a:rPr lang="fr-FR" i="1" dirty="0" smtClean="0"/>
              <a:t>Le monde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98710" y="4826978"/>
            <a:ext cx="8072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 Les </a:t>
            </a:r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zones climatiques sur le planisphère</a:t>
            </a:r>
            <a:endParaRPr lang="fr-FR" sz="4800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1" build="p"/>
      <p:bldP spid="5" grpId="2" build="p"/>
      <p:bldP spid="6" grpId="1"/>
      <p:bldP spid="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Maxime\AppData\Local\Microsoft\Windows\INetCache\Content.Word\Planisphère vierge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7" b="788"/>
          <a:stretch/>
        </p:blipFill>
        <p:spPr bwMode="auto">
          <a:xfrm>
            <a:off x="2769235" y="2527935"/>
            <a:ext cx="6374765" cy="4330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-36512" y="1954048"/>
            <a:ext cx="9180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3995936" y="458112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équateur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Ajoutons le nom des lignes à l’extrême Nord et à l’extrême Sud :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030718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  <a:latin typeface="Maiandra GD" pitchFamily="34" charset="0"/>
              </a:rPr>
              <a:t>cercle polaire Antarctique</a:t>
            </a:r>
            <a:endParaRPr lang="fr-FR" sz="54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9894">
            <a:off x="2492671" y="3938267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tropique du Cancer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21387298">
            <a:off x="2756069" y="5543147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tropique du Capricorne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233118">
            <a:off x="2778918" y="3067981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cercle polaire Arctique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21424029">
            <a:off x="3337873" y="6305111"/>
            <a:ext cx="3188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cercle polaire Antarctique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64904"/>
            <a:ext cx="205222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Maxime\AppData\Local\Microsoft\Windows\INetCache\Content.Word\Planisphère vierge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7" b="788"/>
          <a:stretch/>
        </p:blipFill>
        <p:spPr bwMode="auto">
          <a:xfrm>
            <a:off x="2769235" y="2527935"/>
            <a:ext cx="6374765" cy="4330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-36512" y="1954048"/>
            <a:ext cx="9180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3995936" y="458112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équateur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Nous allons pouvoir mettre un peu de couleur pour indiquer les zones climatiques.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9894">
            <a:off x="2492671" y="3938267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tropique du Cancer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21387298">
            <a:off x="2756069" y="5543147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tropique du Capricorne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233118">
            <a:off x="2778918" y="3067981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cercle polaire Arctique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21424029">
            <a:off x="3337873" y="6305111"/>
            <a:ext cx="3188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cercle polaire Antarctique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64904"/>
            <a:ext cx="205222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9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Maxime\AppData\Local\Microsoft\Windows\INetCache\Content.Word\Planisphère vierge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7" b="788"/>
          <a:stretch/>
        </p:blipFill>
        <p:spPr bwMode="auto">
          <a:xfrm>
            <a:off x="2769235" y="2527935"/>
            <a:ext cx="6374765" cy="4330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-36512" y="1954048"/>
            <a:ext cx="9180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3995936" y="458112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équateur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Commençons par les zones froides, que nous colorions en </a:t>
            </a:r>
            <a:r>
              <a:rPr lang="fr-FR" sz="3600" cap="small" dirty="0" smtClean="0">
                <a:solidFill>
                  <a:srgbClr val="0070C0"/>
                </a:solidFill>
                <a:latin typeface="Maiandra GD" pitchFamily="34" charset="0"/>
              </a:rPr>
              <a:t>bleu</a:t>
            </a:r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189894">
            <a:off x="2492671" y="3938267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tropique du Cancer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21387298">
            <a:off x="2756069" y="5543147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tropique du Capricorne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233118">
            <a:off x="2778918" y="3067981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cercle polaire Arctique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21424029">
            <a:off x="3337873" y="6305111"/>
            <a:ext cx="3188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cercle polaire Antarctique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64904"/>
            <a:ext cx="2052227" cy="172819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98" y="2527200"/>
            <a:ext cx="6379302" cy="4330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5000"/>
            <a:ext cx="2057724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3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-36512" y="1954048"/>
            <a:ext cx="9180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Passons à présent aux zones tempérées, que nous colorions en </a:t>
            </a:r>
            <a:r>
              <a:rPr lang="fr-FR" sz="3600" b="1" cap="small" dirty="0" smtClean="0">
                <a:solidFill>
                  <a:srgbClr val="FFFF00"/>
                </a:solidFill>
                <a:latin typeface="Maiandra GD" pitchFamily="34" charset="0"/>
              </a:rPr>
              <a:t>jaune</a:t>
            </a:r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98" y="2527200"/>
            <a:ext cx="6379302" cy="4330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5000"/>
            <a:ext cx="2057724" cy="172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5000"/>
            <a:ext cx="2057724" cy="172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98" y="2527200"/>
            <a:ext cx="6379302" cy="43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2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-36512" y="1954048"/>
            <a:ext cx="9180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Finissons avec la zone chaude, que nous colorions en </a:t>
            </a:r>
            <a:r>
              <a:rPr lang="fr-FR" sz="3600" cap="small" dirty="0" smtClean="0">
                <a:solidFill>
                  <a:srgbClr val="FF0000"/>
                </a:solidFill>
                <a:latin typeface="Maiandra GD" pitchFamily="34" charset="0"/>
              </a:rPr>
              <a:t>rouge</a:t>
            </a:r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98" y="2527200"/>
            <a:ext cx="6379302" cy="4330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5000"/>
            <a:ext cx="2057724" cy="172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5000"/>
            <a:ext cx="2057724" cy="172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98" y="2527200"/>
            <a:ext cx="6379302" cy="4330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5000"/>
            <a:ext cx="2057724" cy="1728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98" y="2527200"/>
            <a:ext cx="6379302" cy="43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0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-36512" y="1954048"/>
            <a:ext cx="9180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Maiandra GD" pitchFamily="34" charset="0"/>
              </a:rPr>
              <a:t>Et voi</a:t>
            </a:r>
            <a:r>
              <a:rPr lang="fr-FR" sz="3600" dirty="0" smtClean="0">
                <a:latin typeface="Maiandra GD" pitchFamily="34" charset="0"/>
              </a:rPr>
              <a:t>là le travail !</a:t>
            </a:r>
            <a:endParaRPr lang="fr-FR" sz="3600" dirty="0">
              <a:latin typeface="Maiandra GD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5000"/>
            <a:ext cx="2057724" cy="172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98" y="2527200"/>
            <a:ext cx="6379302" cy="43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9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Maiandra GD" pitchFamily="34" charset="0"/>
              </a:rPr>
              <a:t>Souvenons-nous...</a:t>
            </a:r>
            <a:endParaRPr lang="fr-FR" sz="3600" dirty="0">
              <a:latin typeface="Maiandra G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6206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Lors de la séance précédente, nous avons tracé des 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148551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		</a:t>
            </a:r>
            <a:r>
              <a:rPr lang="fr-FR" sz="3600" dirty="0" smtClean="0">
                <a:solidFill>
                  <a:srgbClr val="FF0000"/>
                </a:solidFill>
                <a:latin typeface="Maiandra GD" pitchFamily="34" charset="0"/>
              </a:rPr>
              <a:t>gra</a:t>
            </a:r>
            <a:r>
              <a:rPr lang="fr-FR" sz="3600" dirty="0" smtClean="0">
                <a:solidFill>
                  <a:srgbClr val="FF0000"/>
                </a:solidFill>
                <a:latin typeface="Maiandra GD" pitchFamily="34" charset="0"/>
              </a:rPr>
              <a:t>phiques de relevés de températures</a:t>
            </a:r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231850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Cela nous a permis de conclure qu’il y a 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280473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latin typeface="Maiandra GD" pitchFamily="34" charset="0"/>
              </a:rPr>
              <a:t>trois zones climatiques</a:t>
            </a:r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 différentes sur la Terre.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8" grpId="0"/>
      <p:bldP spid="8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Maiandra GD" pitchFamily="34" charset="0"/>
              </a:rPr>
              <a:t>Souvenons-nous...</a:t>
            </a:r>
            <a:endParaRPr lang="fr-FR" sz="3600" dirty="0">
              <a:latin typeface="Maiandra G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6206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Il y a :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" y="1237593"/>
            <a:ext cx="9132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- </a:t>
            </a:r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les </a:t>
            </a:r>
            <a:r>
              <a:rPr lang="fr-FR" sz="3600" u="sng" dirty="0" smtClean="0">
                <a:solidFill>
                  <a:srgbClr val="FF0000"/>
                </a:solidFill>
                <a:latin typeface="Maiandra GD" pitchFamily="34" charset="0"/>
              </a:rPr>
              <a:t>zones froides</a:t>
            </a:r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, les températures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5699" y="1738702"/>
            <a:ext cx="913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sont très </a:t>
            </a:r>
            <a:r>
              <a:rPr lang="fr-FR" sz="3600" dirty="0" smtClean="0">
                <a:solidFill>
                  <a:srgbClr val="FF0000"/>
                </a:solidFill>
                <a:latin typeface="Maiandra GD" pitchFamily="34" charset="0"/>
              </a:rPr>
              <a:t>basses toute </a:t>
            </a:r>
            <a:r>
              <a:rPr lang="fr-FR" sz="3600" dirty="0" smtClean="0">
                <a:solidFill>
                  <a:srgbClr val="FF0000"/>
                </a:solidFill>
                <a:latin typeface="Maiandra GD" pitchFamily="34" charset="0"/>
              </a:rPr>
              <a:t>l’année</a:t>
            </a:r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 ;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2325538"/>
            <a:ext cx="9132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- </a:t>
            </a:r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les </a:t>
            </a:r>
            <a:r>
              <a:rPr lang="fr-FR" sz="3600" u="sng" dirty="0" smtClean="0">
                <a:solidFill>
                  <a:srgbClr val="FF0000"/>
                </a:solidFill>
                <a:latin typeface="Maiandra GD" pitchFamily="34" charset="0"/>
              </a:rPr>
              <a:t>zones </a:t>
            </a:r>
            <a:r>
              <a:rPr lang="fr-FR" sz="3600" u="sng" dirty="0" smtClean="0">
                <a:solidFill>
                  <a:srgbClr val="FF0000"/>
                </a:solidFill>
                <a:latin typeface="Maiandra GD" pitchFamily="34" charset="0"/>
              </a:rPr>
              <a:t>tempérées</a:t>
            </a:r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, les températures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5699" y="2826647"/>
            <a:ext cx="9138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sont </a:t>
            </a:r>
            <a:r>
              <a:rPr lang="fr-FR" sz="3600" dirty="0" smtClean="0">
                <a:solidFill>
                  <a:srgbClr val="FF0000"/>
                </a:solidFill>
                <a:latin typeface="Maiandra GD" pitchFamily="34" charset="0"/>
              </a:rPr>
              <a:t>assez basses en hiver </a:t>
            </a:r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et </a:t>
            </a:r>
            <a:r>
              <a:rPr lang="fr-FR" sz="3600" dirty="0" smtClean="0">
                <a:solidFill>
                  <a:srgbClr val="FF0000"/>
                </a:solidFill>
                <a:latin typeface="Maiandra GD" pitchFamily="34" charset="0"/>
              </a:rPr>
              <a:t>assez chaudes en </a:t>
            </a:r>
            <a:r>
              <a:rPr lang="fr-FR" sz="3600" dirty="0" smtClean="0">
                <a:solidFill>
                  <a:srgbClr val="FF0000"/>
                </a:solidFill>
                <a:latin typeface="Maiandra GD" pitchFamily="34" charset="0"/>
              </a:rPr>
              <a:t>été</a:t>
            </a:r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 </a:t>
            </a:r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;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398" y="3967481"/>
            <a:ext cx="913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- </a:t>
            </a:r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les </a:t>
            </a:r>
            <a:r>
              <a:rPr lang="fr-FR" sz="3600" u="sng" dirty="0" smtClean="0">
                <a:solidFill>
                  <a:srgbClr val="FF0000"/>
                </a:solidFill>
                <a:latin typeface="Maiandra GD" pitchFamily="34" charset="0"/>
              </a:rPr>
              <a:t>zones </a:t>
            </a:r>
            <a:r>
              <a:rPr lang="fr-FR" sz="3600" u="sng" dirty="0" smtClean="0">
                <a:solidFill>
                  <a:srgbClr val="FF0000"/>
                </a:solidFill>
                <a:latin typeface="Maiandra GD" pitchFamily="34" charset="0"/>
              </a:rPr>
              <a:t>chaudes</a:t>
            </a:r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, les températures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99" y="4468590"/>
            <a:ext cx="913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sont </a:t>
            </a:r>
            <a:r>
              <a:rPr lang="fr-FR" sz="3600" dirty="0" smtClean="0">
                <a:solidFill>
                  <a:srgbClr val="FF0000"/>
                </a:solidFill>
                <a:latin typeface="Maiandra GD" pitchFamily="34" charset="0"/>
              </a:rPr>
              <a:t>très élevées toute l’année</a:t>
            </a:r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Aujourd’hui, nous allons voir </a:t>
            </a:r>
            <a:r>
              <a:rPr lang="fr-FR" sz="3600" dirty="0" smtClean="0">
                <a:solidFill>
                  <a:srgbClr val="FF0000"/>
                </a:solidFill>
                <a:latin typeface="Maiandra GD" pitchFamily="34" charset="0"/>
              </a:rPr>
              <a:t>où se situent </a:t>
            </a:r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ces différentes zones climatiques sur la Terre.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1148551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Nous allons donc avoir besoin d’un </a:t>
            </a:r>
            <a:r>
              <a:rPr lang="fr-FR" sz="3600" dirty="0" smtClean="0">
                <a:solidFill>
                  <a:srgbClr val="FF0000"/>
                </a:solidFill>
                <a:latin typeface="Maiandra GD" pitchFamily="34" charset="0"/>
              </a:rPr>
              <a:t>planisphère</a:t>
            </a:r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5" name="Image 4" descr="C:\Users\Maxime\AppData\Local\Microsoft\Windows\INetCache\Content.Word\Planisphère vierge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7" b="788"/>
          <a:stretch/>
        </p:blipFill>
        <p:spPr bwMode="auto">
          <a:xfrm>
            <a:off x="2769235" y="2527935"/>
            <a:ext cx="6374765" cy="4330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64904"/>
            <a:ext cx="205222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1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Nous allons commencer par placer un mot que l’on connait déjà :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1030718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  <a:latin typeface="Maiandra GD" pitchFamily="34" charset="0"/>
              </a:rPr>
              <a:t>équateur</a:t>
            </a:r>
            <a:endParaRPr lang="fr-FR" sz="54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pic>
        <p:nvPicPr>
          <p:cNvPr id="4" name="Image 3" descr="C:\Users\Maxime\AppData\Local\Microsoft\Windows\INetCache\Content.Word\Planisphère vierge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7" b="788"/>
          <a:stretch/>
        </p:blipFill>
        <p:spPr bwMode="auto">
          <a:xfrm>
            <a:off x="2769235" y="2527935"/>
            <a:ext cx="6374765" cy="4330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-36512" y="1954048"/>
            <a:ext cx="9180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995936" y="458112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équateur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64904"/>
            <a:ext cx="205222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6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Pour parler des zones climatiques, nous avons besoin d’utiliser d’autres expressions.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4" name="Image 3" descr="C:\Users\Maxime\AppData\Local\Microsoft\Windows\INetCache\Content.Word\Planisphère vierge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7" b="788"/>
          <a:stretch/>
        </p:blipFill>
        <p:spPr bwMode="auto">
          <a:xfrm>
            <a:off x="2769235" y="2527935"/>
            <a:ext cx="6374765" cy="4330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-36512" y="1954048"/>
            <a:ext cx="9180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995936" y="458112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équateur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64904"/>
            <a:ext cx="205222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Maxime\AppData\Local\Microsoft\Windows\INetCache\Content.Word\Planisphère vierge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7" b="788"/>
          <a:stretch/>
        </p:blipFill>
        <p:spPr bwMode="auto">
          <a:xfrm>
            <a:off x="2769235" y="2527935"/>
            <a:ext cx="6374765" cy="4330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Connecteur droit 3"/>
          <p:cNvCxnSpPr/>
          <p:nvPr/>
        </p:nvCxnSpPr>
        <p:spPr>
          <a:xfrm>
            <a:off x="-36512" y="1954048"/>
            <a:ext cx="9180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995936" y="458112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équateur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Plaçons le nom des lignes, autour de l’équateur :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030718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  <a:latin typeface="Maiandra GD" pitchFamily="34" charset="0"/>
              </a:rPr>
              <a:t>tropique du Cancer</a:t>
            </a:r>
            <a:endParaRPr lang="fr-FR" sz="54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189894">
            <a:off x="2492671" y="3938267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tropique du Cancer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64904"/>
            <a:ext cx="205222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5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Maxime\AppData\Local\Microsoft\Windows\INetCache\Content.Word\Planisphère vierge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7" b="788"/>
          <a:stretch/>
        </p:blipFill>
        <p:spPr bwMode="auto">
          <a:xfrm>
            <a:off x="2769235" y="2527935"/>
            <a:ext cx="6374765" cy="4330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-36512" y="1954048"/>
            <a:ext cx="9180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3995936" y="458112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équateur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Plaçons le nom des lignes, autour de l’équateur :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030718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  <a:latin typeface="Maiandra GD" pitchFamily="34" charset="0"/>
              </a:rPr>
              <a:t>tropique du Capricorne</a:t>
            </a:r>
            <a:endParaRPr lang="fr-FR" sz="54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9894">
            <a:off x="2492671" y="3938267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tropique du Cancer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21387298">
            <a:off x="2756069" y="5543147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tropique du Capricorne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64904"/>
            <a:ext cx="205222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2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6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Maxime\AppData\Local\Microsoft\Windows\INetCache\Content.Word\Planisphère vierge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7" b="788"/>
          <a:stretch/>
        </p:blipFill>
        <p:spPr bwMode="auto">
          <a:xfrm>
            <a:off x="2769235" y="2527935"/>
            <a:ext cx="6374765" cy="4330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-36512" y="1954048"/>
            <a:ext cx="9180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3995936" y="458112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équateur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</a:rPr>
              <a:t>Ajoutons le nom des lignes à l’extrême Nord et à l’extrême Sud :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030718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  <a:latin typeface="Maiandra GD" pitchFamily="34" charset="0"/>
              </a:rPr>
              <a:t>cercle polaire Arctique</a:t>
            </a:r>
            <a:endParaRPr lang="fr-FR" sz="54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89894">
            <a:off x="2492671" y="3938267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tropique du Cancer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21387298">
            <a:off x="2756069" y="5543147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tropique du Capricorne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233118">
            <a:off x="2778918" y="3067981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Maiandra GD" pitchFamily="34" charset="0"/>
              </a:rPr>
              <a:t>cercle polaire Arctique</a:t>
            </a:r>
            <a:endParaRPr lang="fr-FR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64904"/>
            <a:ext cx="205222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8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6" grpId="1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322</Words>
  <Application>Microsoft Office PowerPoint</Application>
  <PresentationFormat>Affichage à l'écran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Maiandra GD</vt:lpstr>
      <vt:lpstr>Wingdings</vt:lpstr>
      <vt:lpstr>Thème Office</vt:lpstr>
      <vt:lpstr>Les zones climatiques dans le monde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région PACA</dc:title>
  <dc:creator>Maxime Paul</dc:creator>
  <cp:lastModifiedBy>Maxime Paul</cp:lastModifiedBy>
  <cp:revision>47</cp:revision>
  <dcterms:created xsi:type="dcterms:W3CDTF">2011-09-24T16:06:46Z</dcterms:created>
  <dcterms:modified xsi:type="dcterms:W3CDTF">2016-02-12T08:09:21Z</dcterms:modified>
</cp:coreProperties>
</file>