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70" r:id="rId2"/>
    <p:sldId id="273" r:id="rId3"/>
    <p:sldId id="287" r:id="rId4"/>
    <p:sldId id="288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aiandra GD" panose="020E0502030308020204" pitchFamily="34" charset="0"/>
      <p:regular r:id="rId1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2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microsoft.com/office/2007/relationships/media" Target="../media/media12.m4a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2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2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Les pièces de la maison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Find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where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each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person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is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Maiandra GD" panose="020E0502030308020204" pitchFamily="34" charset="0"/>
              </a:rPr>
              <a:t>Find</a:t>
            </a:r>
            <a:r>
              <a:rPr lang="fr-FR" sz="3600" b="1" dirty="0"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latin typeface="Maiandra GD" panose="020E0502030308020204" pitchFamily="34" charset="0"/>
              </a:rPr>
              <a:t>where</a:t>
            </a:r>
            <a:r>
              <a:rPr lang="fr-FR" sz="3600" b="1" dirty="0"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latin typeface="Maiandra GD" panose="020E0502030308020204" pitchFamily="34" charset="0"/>
              </a:rPr>
              <a:t>each</a:t>
            </a:r>
            <a:r>
              <a:rPr lang="fr-FR" sz="3600" b="1" dirty="0"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latin typeface="Maiandra GD" panose="020E0502030308020204" pitchFamily="34" charset="0"/>
              </a:rPr>
              <a:t>person</a:t>
            </a:r>
            <a:r>
              <a:rPr lang="fr-FR" sz="3600" b="1" dirty="0"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latin typeface="Maiandra GD" panose="020E0502030308020204" pitchFamily="34" charset="0"/>
              </a:rPr>
              <a:t>is</a:t>
            </a:r>
            <a:r>
              <a:rPr lang="fr-FR" sz="3600" b="1" dirty="0"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2AE664E-2C9B-47AF-BD36-D85843A12240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64" y="1808820"/>
            <a:ext cx="8825473" cy="3240360"/>
          </a:xfrm>
          <a:prstGeom prst="rect">
            <a:avLst/>
          </a:prstGeom>
        </p:spPr>
      </p:pic>
      <p:pic>
        <p:nvPicPr>
          <p:cNvPr id="6" name="03 01 - Where is Tom">
            <a:hlinkClick r:id="" action="ppaction://media"/>
            <a:extLst>
              <a:ext uri="{FF2B5EF4-FFF2-40B4-BE49-F238E27FC236}">
                <a16:creationId xmlns:a16="http://schemas.microsoft.com/office/drawing/2014/main" id="{04758676-1F66-43DF-ACBB-F16A3193B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23528" y="5049180"/>
            <a:ext cx="609600" cy="609600"/>
          </a:xfrm>
          <a:prstGeom prst="rect">
            <a:avLst/>
          </a:prstGeom>
        </p:spPr>
      </p:pic>
      <p:pic>
        <p:nvPicPr>
          <p:cNvPr id="7" name="03 02 - He is in the garden">
            <a:hlinkClick r:id="" action="ppaction://media"/>
            <a:extLst>
              <a:ext uri="{FF2B5EF4-FFF2-40B4-BE49-F238E27FC236}">
                <a16:creationId xmlns:a16="http://schemas.microsoft.com/office/drawing/2014/main" id="{6894A98E-22EB-4426-8D42-9BE1A581E2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23528" y="5826968"/>
            <a:ext cx="609600" cy="609600"/>
          </a:xfrm>
          <a:prstGeom prst="rect">
            <a:avLst/>
          </a:prstGeom>
        </p:spPr>
      </p:pic>
      <p:pic>
        <p:nvPicPr>
          <p:cNvPr id="8" name="03 03 - Where is Rachel">
            <a:hlinkClick r:id="" action="ppaction://media"/>
            <a:extLst>
              <a:ext uri="{FF2B5EF4-FFF2-40B4-BE49-F238E27FC236}">
                <a16:creationId xmlns:a16="http://schemas.microsoft.com/office/drawing/2014/main" id="{451F4988-EC39-47E0-83A2-EF8FEAAD8DD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259632" y="5047461"/>
            <a:ext cx="609600" cy="609600"/>
          </a:xfrm>
          <a:prstGeom prst="rect">
            <a:avLst/>
          </a:prstGeom>
        </p:spPr>
      </p:pic>
      <p:pic>
        <p:nvPicPr>
          <p:cNvPr id="9" name="03 04 - She is in the living room">
            <a:hlinkClick r:id="" action="ppaction://media"/>
            <a:extLst>
              <a:ext uri="{FF2B5EF4-FFF2-40B4-BE49-F238E27FC236}">
                <a16:creationId xmlns:a16="http://schemas.microsoft.com/office/drawing/2014/main" id="{C51F23C9-EEE7-4374-80D5-BE3C710D5A9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254693" y="5826968"/>
            <a:ext cx="609600" cy="609600"/>
          </a:xfrm>
          <a:prstGeom prst="rect">
            <a:avLst/>
          </a:prstGeom>
        </p:spPr>
      </p:pic>
      <p:pic>
        <p:nvPicPr>
          <p:cNvPr id="10" name="03 05 - Where is Nicolas">
            <a:hlinkClick r:id="" action="ppaction://media"/>
            <a:extLst>
              <a:ext uri="{FF2B5EF4-FFF2-40B4-BE49-F238E27FC236}">
                <a16:creationId xmlns:a16="http://schemas.microsoft.com/office/drawing/2014/main" id="{D51D6711-731C-46B5-9081-1B9E98FD866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195736" y="5047461"/>
            <a:ext cx="609600" cy="609600"/>
          </a:xfrm>
          <a:prstGeom prst="rect">
            <a:avLst/>
          </a:prstGeom>
        </p:spPr>
      </p:pic>
      <p:pic>
        <p:nvPicPr>
          <p:cNvPr id="11" name="03 06 - He is in the garage">
            <a:hlinkClick r:id="" action="ppaction://media"/>
            <a:extLst>
              <a:ext uri="{FF2B5EF4-FFF2-40B4-BE49-F238E27FC236}">
                <a16:creationId xmlns:a16="http://schemas.microsoft.com/office/drawing/2014/main" id="{FBBA75BE-4EC5-41BD-A253-5F3727263E3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195736" y="5826968"/>
            <a:ext cx="609600" cy="609600"/>
          </a:xfrm>
          <a:prstGeom prst="rect">
            <a:avLst/>
          </a:prstGeom>
        </p:spPr>
      </p:pic>
      <p:pic>
        <p:nvPicPr>
          <p:cNvPr id="12" name="03 07 - Where is John">
            <a:hlinkClick r:id="" action="ppaction://media"/>
            <a:extLst>
              <a:ext uri="{FF2B5EF4-FFF2-40B4-BE49-F238E27FC236}">
                <a16:creationId xmlns:a16="http://schemas.microsoft.com/office/drawing/2014/main" id="{535DFA59-4BED-44E3-AFC2-2D8D5A0E2E6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131840" y="5047461"/>
            <a:ext cx="609600" cy="609600"/>
          </a:xfrm>
          <a:prstGeom prst="rect">
            <a:avLst/>
          </a:prstGeom>
        </p:spPr>
      </p:pic>
      <p:pic>
        <p:nvPicPr>
          <p:cNvPr id="13" name="03 08 - He is in the toilet">
            <a:hlinkClick r:id="" action="ppaction://media"/>
            <a:extLst>
              <a:ext uri="{FF2B5EF4-FFF2-40B4-BE49-F238E27FC236}">
                <a16:creationId xmlns:a16="http://schemas.microsoft.com/office/drawing/2014/main" id="{8EE4184A-6513-4A60-8E3E-0DC95DA00C9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131840" y="5826968"/>
            <a:ext cx="609600" cy="609600"/>
          </a:xfrm>
          <a:prstGeom prst="rect">
            <a:avLst/>
          </a:prstGeom>
        </p:spPr>
      </p:pic>
      <p:pic>
        <p:nvPicPr>
          <p:cNvPr id="14" name="03 09 - Where is Sophia">
            <a:hlinkClick r:id="" action="ppaction://media"/>
            <a:extLst>
              <a:ext uri="{FF2B5EF4-FFF2-40B4-BE49-F238E27FC236}">
                <a16:creationId xmlns:a16="http://schemas.microsoft.com/office/drawing/2014/main" id="{2C8E8CFB-6C09-40FD-8647-026DD47AEA8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067944" y="5047461"/>
            <a:ext cx="609600" cy="609600"/>
          </a:xfrm>
          <a:prstGeom prst="rect">
            <a:avLst/>
          </a:prstGeom>
        </p:spPr>
      </p:pic>
      <p:pic>
        <p:nvPicPr>
          <p:cNvPr id="15" name="03 10 - She is in the bathroom">
            <a:hlinkClick r:id="" action="ppaction://media"/>
            <a:extLst>
              <a:ext uri="{FF2B5EF4-FFF2-40B4-BE49-F238E27FC236}">
                <a16:creationId xmlns:a16="http://schemas.microsoft.com/office/drawing/2014/main" id="{44645241-B2BB-461E-BB59-FDE2DB98019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067944" y="5826968"/>
            <a:ext cx="609600" cy="609600"/>
          </a:xfrm>
          <a:prstGeom prst="rect">
            <a:avLst/>
          </a:prstGeom>
        </p:spPr>
      </p:pic>
      <p:pic>
        <p:nvPicPr>
          <p:cNvPr id="16" name="03 00 - Find where each person is">
            <a:hlinkClick r:id="" action="ppaction://media"/>
            <a:extLst>
              <a:ext uri="{FF2B5EF4-FFF2-40B4-BE49-F238E27FC236}">
                <a16:creationId xmlns:a16="http://schemas.microsoft.com/office/drawing/2014/main" id="{F0F8B17B-C319-404B-8F13-AA4708012AE7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375137" y="134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6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5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5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6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8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2AE664E-2C9B-47AF-BD36-D85843A12240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64" y="1808820"/>
            <a:ext cx="8825473" cy="3240360"/>
          </a:xfrm>
          <a:prstGeom prst="rect">
            <a:avLst/>
          </a:prstGeom>
        </p:spPr>
      </p:pic>
      <p:pic>
        <p:nvPicPr>
          <p:cNvPr id="6" name="03 01 - Where is Tom">
            <a:hlinkClick r:id="" action="ppaction://media"/>
            <a:extLst>
              <a:ext uri="{FF2B5EF4-FFF2-40B4-BE49-F238E27FC236}">
                <a16:creationId xmlns:a16="http://schemas.microsoft.com/office/drawing/2014/main" id="{04758676-1F66-43DF-ACBB-F16A3193B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23528" y="5049180"/>
            <a:ext cx="609600" cy="609600"/>
          </a:xfrm>
          <a:prstGeom prst="rect">
            <a:avLst/>
          </a:prstGeom>
        </p:spPr>
      </p:pic>
      <p:pic>
        <p:nvPicPr>
          <p:cNvPr id="7" name="03 02 - He is in the garden">
            <a:hlinkClick r:id="" action="ppaction://media"/>
            <a:extLst>
              <a:ext uri="{FF2B5EF4-FFF2-40B4-BE49-F238E27FC236}">
                <a16:creationId xmlns:a16="http://schemas.microsoft.com/office/drawing/2014/main" id="{6894A98E-22EB-4426-8D42-9BE1A581E2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23528" y="5826968"/>
            <a:ext cx="609600" cy="609600"/>
          </a:xfrm>
          <a:prstGeom prst="rect">
            <a:avLst/>
          </a:prstGeom>
        </p:spPr>
      </p:pic>
      <p:pic>
        <p:nvPicPr>
          <p:cNvPr id="8" name="03 03 - Where is Rachel">
            <a:hlinkClick r:id="" action="ppaction://media"/>
            <a:extLst>
              <a:ext uri="{FF2B5EF4-FFF2-40B4-BE49-F238E27FC236}">
                <a16:creationId xmlns:a16="http://schemas.microsoft.com/office/drawing/2014/main" id="{451F4988-EC39-47E0-83A2-EF8FEAAD8DD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259632" y="5047461"/>
            <a:ext cx="609600" cy="609600"/>
          </a:xfrm>
          <a:prstGeom prst="rect">
            <a:avLst/>
          </a:prstGeom>
        </p:spPr>
      </p:pic>
      <p:pic>
        <p:nvPicPr>
          <p:cNvPr id="9" name="03 04 - She is in the living room">
            <a:hlinkClick r:id="" action="ppaction://media"/>
            <a:extLst>
              <a:ext uri="{FF2B5EF4-FFF2-40B4-BE49-F238E27FC236}">
                <a16:creationId xmlns:a16="http://schemas.microsoft.com/office/drawing/2014/main" id="{C51F23C9-EEE7-4374-80D5-BE3C710D5A9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254693" y="5826968"/>
            <a:ext cx="609600" cy="609600"/>
          </a:xfrm>
          <a:prstGeom prst="rect">
            <a:avLst/>
          </a:prstGeom>
        </p:spPr>
      </p:pic>
      <p:pic>
        <p:nvPicPr>
          <p:cNvPr id="10" name="03 05 - Where is Nicolas">
            <a:hlinkClick r:id="" action="ppaction://media"/>
            <a:extLst>
              <a:ext uri="{FF2B5EF4-FFF2-40B4-BE49-F238E27FC236}">
                <a16:creationId xmlns:a16="http://schemas.microsoft.com/office/drawing/2014/main" id="{D51D6711-731C-46B5-9081-1B9E98FD866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195736" y="5047461"/>
            <a:ext cx="609600" cy="609600"/>
          </a:xfrm>
          <a:prstGeom prst="rect">
            <a:avLst/>
          </a:prstGeom>
        </p:spPr>
      </p:pic>
      <p:pic>
        <p:nvPicPr>
          <p:cNvPr id="11" name="03 06 - He is in the garage">
            <a:hlinkClick r:id="" action="ppaction://media"/>
            <a:extLst>
              <a:ext uri="{FF2B5EF4-FFF2-40B4-BE49-F238E27FC236}">
                <a16:creationId xmlns:a16="http://schemas.microsoft.com/office/drawing/2014/main" id="{FBBA75BE-4EC5-41BD-A253-5F3727263E3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195736" y="5826968"/>
            <a:ext cx="609600" cy="609600"/>
          </a:xfrm>
          <a:prstGeom prst="rect">
            <a:avLst/>
          </a:prstGeom>
        </p:spPr>
      </p:pic>
      <p:pic>
        <p:nvPicPr>
          <p:cNvPr id="12" name="03 07 - Where is John">
            <a:hlinkClick r:id="" action="ppaction://media"/>
            <a:extLst>
              <a:ext uri="{FF2B5EF4-FFF2-40B4-BE49-F238E27FC236}">
                <a16:creationId xmlns:a16="http://schemas.microsoft.com/office/drawing/2014/main" id="{535DFA59-4BED-44E3-AFC2-2D8D5A0E2E6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131840" y="5047461"/>
            <a:ext cx="609600" cy="609600"/>
          </a:xfrm>
          <a:prstGeom prst="rect">
            <a:avLst/>
          </a:prstGeom>
        </p:spPr>
      </p:pic>
      <p:pic>
        <p:nvPicPr>
          <p:cNvPr id="13" name="03 08 - He is in the toilet">
            <a:hlinkClick r:id="" action="ppaction://media"/>
            <a:extLst>
              <a:ext uri="{FF2B5EF4-FFF2-40B4-BE49-F238E27FC236}">
                <a16:creationId xmlns:a16="http://schemas.microsoft.com/office/drawing/2014/main" id="{8EE4184A-6513-4A60-8E3E-0DC95DA00C9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131840" y="5826968"/>
            <a:ext cx="609600" cy="609600"/>
          </a:xfrm>
          <a:prstGeom prst="rect">
            <a:avLst/>
          </a:prstGeom>
        </p:spPr>
      </p:pic>
      <p:pic>
        <p:nvPicPr>
          <p:cNvPr id="14" name="03 09 - Where is Sophia">
            <a:hlinkClick r:id="" action="ppaction://media"/>
            <a:extLst>
              <a:ext uri="{FF2B5EF4-FFF2-40B4-BE49-F238E27FC236}">
                <a16:creationId xmlns:a16="http://schemas.microsoft.com/office/drawing/2014/main" id="{2C8E8CFB-6C09-40FD-8647-026DD47AEA8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067944" y="5047461"/>
            <a:ext cx="609600" cy="609600"/>
          </a:xfrm>
          <a:prstGeom prst="rect">
            <a:avLst/>
          </a:prstGeom>
        </p:spPr>
      </p:pic>
      <p:pic>
        <p:nvPicPr>
          <p:cNvPr id="15" name="03 10 - She is in the bathroom">
            <a:hlinkClick r:id="" action="ppaction://media"/>
            <a:extLst>
              <a:ext uri="{FF2B5EF4-FFF2-40B4-BE49-F238E27FC236}">
                <a16:creationId xmlns:a16="http://schemas.microsoft.com/office/drawing/2014/main" id="{44645241-B2BB-461E-BB59-FDE2DB98019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067944" y="5826968"/>
            <a:ext cx="609600" cy="6096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7ED8072-8B77-4D65-84C7-FB03A47D9EF7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17" name="Let's correct">
            <a:hlinkClick r:id="" action="ppaction://media"/>
            <a:extLst>
              <a:ext uri="{FF2B5EF4-FFF2-40B4-BE49-F238E27FC236}">
                <a16:creationId xmlns:a16="http://schemas.microsoft.com/office/drawing/2014/main" id="{B8675855-8214-45F3-943B-09BF53E109D2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23549" y="109974"/>
            <a:ext cx="609600" cy="6096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EB81B35-E766-4393-8CBA-A9EC4C764232}"/>
              </a:ext>
            </a:extLst>
          </p:cNvPr>
          <p:cNvSpPr txBox="1"/>
          <p:nvPr/>
        </p:nvSpPr>
        <p:spPr>
          <a:xfrm>
            <a:off x="5796136" y="4005064"/>
            <a:ext cx="55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050"/>
                </a:solidFill>
                <a:latin typeface="Maiandra GD" panose="020E0502030308020204" pitchFamily="34" charset="0"/>
              </a:rPr>
              <a:t>X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40F926E-E8B5-4793-89A8-FB8A275B576B}"/>
              </a:ext>
            </a:extLst>
          </p:cNvPr>
          <p:cNvSpPr txBox="1"/>
          <p:nvPr/>
        </p:nvSpPr>
        <p:spPr>
          <a:xfrm>
            <a:off x="2580442" y="3140968"/>
            <a:ext cx="55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050"/>
                </a:solidFill>
                <a:latin typeface="Maiandra GD" panose="020E0502030308020204" pitchFamily="34" charset="0"/>
              </a:rPr>
              <a:t>X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BB3B81D-FB75-4232-B25C-7F091134BF74}"/>
              </a:ext>
            </a:extLst>
          </p:cNvPr>
          <p:cNvSpPr txBox="1"/>
          <p:nvPr/>
        </p:nvSpPr>
        <p:spPr>
          <a:xfrm>
            <a:off x="7884368" y="4365104"/>
            <a:ext cx="55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050"/>
                </a:solidFill>
                <a:latin typeface="Maiandra GD" panose="020E0502030308020204" pitchFamily="34" charset="0"/>
              </a:rPr>
              <a:t>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9C4AC6C-74AA-4D96-AEB1-FB492326FADD}"/>
              </a:ext>
            </a:extLst>
          </p:cNvPr>
          <p:cNvSpPr txBox="1"/>
          <p:nvPr/>
        </p:nvSpPr>
        <p:spPr>
          <a:xfrm>
            <a:off x="4703197" y="2679303"/>
            <a:ext cx="55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050"/>
                </a:solidFill>
                <a:latin typeface="Maiandra GD" panose="020E0502030308020204" pitchFamily="34" charset="0"/>
              </a:rPr>
              <a:t>X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CD12CF0-56DA-49AA-8808-4E377073B149}"/>
              </a:ext>
            </a:extLst>
          </p:cNvPr>
          <p:cNvSpPr txBox="1"/>
          <p:nvPr/>
        </p:nvSpPr>
        <p:spPr>
          <a:xfrm>
            <a:off x="1475656" y="3539939"/>
            <a:ext cx="55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050"/>
                </a:solidFill>
                <a:latin typeface="Maiandra GD" panose="020E0502030308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4452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6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6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5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6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6" grpId="0"/>
      <p:bldP spid="16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Maiandra GD" panose="020E0502030308020204" pitchFamily="34" charset="0"/>
              </a:rPr>
              <a:t>Now</a:t>
            </a:r>
            <a:r>
              <a:rPr lang="fr-FR" sz="3600" b="1" dirty="0">
                <a:latin typeface="Maiandra GD" panose="020E0502030308020204" pitchFamily="34" charset="0"/>
              </a:rPr>
              <a:t>, </a:t>
            </a:r>
            <a:r>
              <a:rPr lang="fr-FR" sz="3600" b="1" dirty="0" err="1">
                <a:latin typeface="Maiandra GD" panose="020E0502030308020204" pitchFamily="34" charset="0"/>
              </a:rPr>
              <a:t>play</a:t>
            </a:r>
            <a:r>
              <a:rPr lang="fr-FR" sz="3600" b="1" dirty="0"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latin typeface="Maiandra GD" panose="020E0502030308020204" pitchFamily="34" charset="0"/>
              </a:rPr>
              <a:t>with</a:t>
            </a:r>
            <a:r>
              <a:rPr lang="fr-FR" sz="3600" b="1" dirty="0">
                <a:latin typeface="Maiandra GD" panose="020E0502030308020204" pitchFamily="34" charset="0"/>
              </a:rPr>
              <a:t> </a:t>
            </a:r>
            <a:r>
              <a:rPr lang="fr-FR" sz="3600" b="1" dirty="0" err="1">
                <a:latin typeface="Maiandra GD" panose="020E0502030308020204" pitchFamily="34" charset="0"/>
              </a:rPr>
              <a:t>your</a:t>
            </a:r>
            <a:r>
              <a:rPr lang="fr-FR" sz="3600" b="1" dirty="0">
                <a:latin typeface="Maiandra GD" panose="020E0502030308020204" pitchFamily="34" charset="0"/>
              </a:rPr>
              <a:t> mates.</a:t>
            </a:r>
          </a:p>
        </p:txBody>
      </p:sp>
      <p:pic>
        <p:nvPicPr>
          <p:cNvPr id="4" name="03 00 - Now, play with your mates">
            <a:hlinkClick r:id="" action="ppaction://media"/>
            <a:extLst>
              <a:ext uri="{FF2B5EF4-FFF2-40B4-BE49-F238E27FC236}">
                <a16:creationId xmlns:a16="http://schemas.microsoft.com/office/drawing/2014/main" id="{018953AC-58E9-49EF-B8C8-59220791FF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9412" y="116632"/>
            <a:ext cx="609600" cy="6096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01D64D-8B9D-4B3E-862C-8DF2AA53D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8488" y="1124744"/>
            <a:ext cx="560702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3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3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2822</TotalTime>
  <Words>37</Words>
  <Application>Microsoft Office PowerPoint</Application>
  <PresentationFormat>Affichage à l'écran (4:3)</PresentationFormat>
  <Paragraphs>11</Paragraphs>
  <Slides>4</Slides>
  <Notes>0</Notes>
  <HiddenSlides>0</HiddenSlides>
  <MMClips>23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Maiandra GD</vt:lpstr>
      <vt:lpstr>Calibri</vt:lpstr>
      <vt:lpstr>Thème Office</vt:lpstr>
      <vt:lpstr>Les pièces de la maison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196</cp:revision>
  <dcterms:created xsi:type="dcterms:W3CDTF">2013-01-27T09:55:18Z</dcterms:created>
  <dcterms:modified xsi:type="dcterms:W3CDTF">2019-01-25T10:52:32Z</dcterms:modified>
</cp:coreProperties>
</file>