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70" r:id="rId2"/>
    <p:sldId id="273" r:id="rId3"/>
    <p:sldId id="274" r:id="rId4"/>
    <p:sldId id="278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aiandra GD" panose="020E0502030308020204" pitchFamily="34" charset="0"/>
      <p:regular r:id="rId1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8.mp3"/><Relationship Id="rId18" Type="http://schemas.openxmlformats.org/officeDocument/2006/relationships/audio" Target="../media/media10.mp3"/><Relationship Id="rId26" Type="http://schemas.openxmlformats.org/officeDocument/2006/relationships/audio" Target="../media/media14.mp3"/><Relationship Id="rId39" Type="http://schemas.microsoft.com/office/2007/relationships/media" Target="../media/media21.mp3"/><Relationship Id="rId21" Type="http://schemas.microsoft.com/office/2007/relationships/media" Target="../media/media12.mp3"/><Relationship Id="rId34" Type="http://schemas.openxmlformats.org/officeDocument/2006/relationships/audio" Target="../media/media18.mp3"/><Relationship Id="rId42" Type="http://schemas.openxmlformats.org/officeDocument/2006/relationships/audio" Target="../media/media22.mp3"/><Relationship Id="rId47" Type="http://schemas.microsoft.com/office/2007/relationships/media" Target="../media/media25.mp3"/><Relationship Id="rId50" Type="http://schemas.openxmlformats.org/officeDocument/2006/relationships/audio" Target="../media/media26.mp3"/><Relationship Id="rId55" Type="http://schemas.openxmlformats.org/officeDocument/2006/relationships/slideLayout" Target="../slideLayouts/slideLayout7.xml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microsoft.com/office/2007/relationships/media" Target="../media/media10.mp3"/><Relationship Id="rId25" Type="http://schemas.microsoft.com/office/2007/relationships/media" Target="../media/media14.mp3"/><Relationship Id="rId33" Type="http://schemas.microsoft.com/office/2007/relationships/media" Target="../media/media18.mp3"/><Relationship Id="rId38" Type="http://schemas.openxmlformats.org/officeDocument/2006/relationships/audio" Target="../media/media20.mp3"/><Relationship Id="rId46" Type="http://schemas.openxmlformats.org/officeDocument/2006/relationships/audio" Target="../media/media24.mp3"/><Relationship Id="rId2" Type="http://schemas.openxmlformats.org/officeDocument/2006/relationships/audio" Target="../media/media2.mp3"/><Relationship Id="rId16" Type="http://schemas.openxmlformats.org/officeDocument/2006/relationships/audio" Target="../media/media9.mp3"/><Relationship Id="rId20" Type="http://schemas.openxmlformats.org/officeDocument/2006/relationships/audio" Target="../media/media11.mp3"/><Relationship Id="rId29" Type="http://schemas.microsoft.com/office/2007/relationships/media" Target="../media/media16.mp3"/><Relationship Id="rId41" Type="http://schemas.microsoft.com/office/2007/relationships/media" Target="../media/media22.mp3"/><Relationship Id="rId54" Type="http://schemas.openxmlformats.org/officeDocument/2006/relationships/audio" Target="../media/media28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24" Type="http://schemas.openxmlformats.org/officeDocument/2006/relationships/audio" Target="../media/media13.mp3"/><Relationship Id="rId32" Type="http://schemas.openxmlformats.org/officeDocument/2006/relationships/audio" Target="../media/media17.mp3"/><Relationship Id="rId37" Type="http://schemas.microsoft.com/office/2007/relationships/media" Target="../media/media20.mp3"/><Relationship Id="rId40" Type="http://schemas.openxmlformats.org/officeDocument/2006/relationships/audio" Target="../media/media21.mp3"/><Relationship Id="rId45" Type="http://schemas.microsoft.com/office/2007/relationships/media" Target="../media/media24.mp3"/><Relationship Id="rId53" Type="http://schemas.microsoft.com/office/2007/relationships/media" Target="../media/media28.mp3"/><Relationship Id="rId5" Type="http://schemas.microsoft.com/office/2007/relationships/media" Target="../media/media4.mp3"/><Relationship Id="rId15" Type="http://schemas.microsoft.com/office/2007/relationships/media" Target="../media/media9.mp3"/><Relationship Id="rId23" Type="http://schemas.microsoft.com/office/2007/relationships/media" Target="../media/media13.mp3"/><Relationship Id="rId28" Type="http://schemas.openxmlformats.org/officeDocument/2006/relationships/audio" Target="../media/media15.mp3"/><Relationship Id="rId36" Type="http://schemas.openxmlformats.org/officeDocument/2006/relationships/audio" Target="../media/media19.mp3"/><Relationship Id="rId49" Type="http://schemas.microsoft.com/office/2007/relationships/media" Target="../media/media26.mp3"/><Relationship Id="rId57" Type="http://schemas.openxmlformats.org/officeDocument/2006/relationships/image" Target="../media/image3.png"/><Relationship Id="rId10" Type="http://schemas.openxmlformats.org/officeDocument/2006/relationships/audio" Target="../media/media6.mp3"/><Relationship Id="rId19" Type="http://schemas.microsoft.com/office/2007/relationships/media" Target="../media/media11.mp3"/><Relationship Id="rId31" Type="http://schemas.microsoft.com/office/2007/relationships/media" Target="../media/media17.mp3"/><Relationship Id="rId44" Type="http://schemas.openxmlformats.org/officeDocument/2006/relationships/audio" Target="../media/media23.mp3"/><Relationship Id="rId52" Type="http://schemas.openxmlformats.org/officeDocument/2006/relationships/audio" Target="../media/media27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Relationship Id="rId22" Type="http://schemas.openxmlformats.org/officeDocument/2006/relationships/audio" Target="../media/media12.mp3"/><Relationship Id="rId27" Type="http://schemas.microsoft.com/office/2007/relationships/media" Target="../media/media15.mp3"/><Relationship Id="rId30" Type="http://schemas.openxmlformats.org/officeDocument/2006/relationships/audio" Target="../media/media16.mp3"/><Relationship Id="rId35" Type="http://schemas.microsoft.com/office/2007/relationships/media" Target="../media/media19.mp3"/><Relationship Id="rId43" Type="http://schemas.microsoft.com/office/2007/relationships/media" Target="../media/media23.mp3"/><Relationship Id="rId48" Type="http://schemas.openxmlformats.org/officeDocument/2006/relationships/audio" Target="../media/media25.mp3"/><Relationship Id="rId56" Type="http://schemas.openxmlformats.org/officeDocument/2006/relationships/image" Target="../media/image2.png"/><Relationship Id="rId8" Type="http://schemas.openxmlformats.org/officeDocument/2006/relationships/audio" Target="../media/media5.mp3"/><Relationship Id="rId51" Type="http://schemas.microsoft.com/office/2007/relationships/media" Target="../media/media27.mp3"/><Relationship Id="rId3" Type="http://schemas.microsoft.com/office/2007/relationships/media" Target="../media/media3.mp3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8.mp3"/><Relationship Id="rId18" Type="http://schemas.openxmlformats.org/officeDocument/2006/relationships/audio" Target="../media/media10.mp3"/><Relationship Id="rId26" Type="http://schemas.openxmlformats.org/officeDocument/2006/relationships/audio" Target="../media/media14.mp3"/><Relationship Id="rId39" Type="http://schemas.microsoft.com/office/2007/relationships/media" Target="../media/media21.mp3"/><Relationship Id="rId21" Type="http://schemas.microsoft.com/office/2007/relationships/media" Target="../media/media12.mp3"/><Relationship Id="rId34" Type="http://schemas.openxmlformats.org/officeDocument/2006/relationships/audio" Target="../media/media18.mp3"/><Relationship Id="rId42" Type="http://schemas.openxmlformats.org/officeDocument/2006/relationships/audio" Target="../media/media22.mp3"/><Relationship Id="rId47" Type="http://schemas.microsoft.com/office/2007/relationships/media" Target="../media/media25.mp3"/><Relationship Id="rId50" Type="http://schemas.openxmlformats.org/officeDocument/2006/relationships/audio" Target="../media/media26.mp3"/><Relationship Id="rId55" Type="http://schemas.microsoft.com/office/2007/relationships/media" Target="../media/media29.m4a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microsoft.com/office/2007/relationships/media" Target="../media/media10.mp3"/><Relationship Id="rId25" Type="http://schemas.microsoft.com/office/2007/relationships/media" Target="../media/media14.mp3"/><Relationship Id="rId33" Type="http://schemas.microsoft.com/office/2007/relationships/media" Target="../media/media18.mp3"/><Relationship Id="rId38" Type="http://schemas.openxmlformats.org/officeDocument/2006/relationships/audio" Target="../media/media20.mp3"/><Relationship Id="rId46" Type="http://schemas.openxmlformats.org/officeDocument/2006/relationships/audio" Target="../media/media24.mp3"/><Relationship Id="rId59" Type="http://schemas.openxmlformats.org/officeDocument/2006/relationships/image" Target="../media/image3.png"/><Relationship Id="rId2" Type="http://schemas.openxmlformats.org/officeDocument/2006/relationships/audio" Target="../media/media2.mp3"/><Relationship Id="rId16" Type="http://schemas.openxmlformats.org/officeDocument/2006/relationships/audio" Target="../media/media9.mp3"/><Relationship Id="rId20" Type="http://schemas.openxmlformats.org/officeDocument/2006/relationships/audio" Target="../media/media11.mp3"/><Relationship Id="rId29" Type="http://schemas.microsoft.com/office/2007/relationships/media" Target="../media/media16.mp3"/><Relationship Id="rId41" Type="http://schemas.microsoft.com/office/2007/relationships/media" Target="../media/media22.mp3"/><Relationship Id="rId54" Type="http://schemas.openxmlformats.org/officeDocument/2006/relationships/audio" Target="../media/media28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24" Type="http://schemas.openxmlformats.org/officeDocument/2006/relationships/audio" Target="../media/media13.mp3"/><Relationship Id="rId32" Type="http://schemas.openxmlformats.org/officeDocument/2006/relationships/audio" Target="../media/media17.mp3"/><Relationship Id="rId37" Type="http://schemas.microsoft.com/office/2007/relationships/media" Target="../media/media20.mp3"/><Relationship Id="rId40" Type="http://schemas.openxmlformats.org/officeDocument/2006/relationships/audio" Target="../media/media21.mp3"/><Relationship Id="rId45" Type="http://schemas.microsoft.com/office/2007/relationships/media" Target="../media/media24.mp3"/><Relationship Id="rId53" Type="http://schemas.microsoft.com/office/2007/relationships/media" Target="../media/media28.mp3"/><Relationship Id="rId58" Type="http://schemas.openxmlformats.org/officeDocument/2006/relationships/image" Target="../media/image2.png"/><Relationship Id="rId5" Type="http://schemas.microsoft.com/office/2007/relationships/media" Target="../media/media4.mp3"/><Relationship Id="rId15" Type="http://schemas.microsoft.com/office/2007/relationships/media" Target="../media/media9.mp3"/><Relationship Id="rId23" Type="http://schemas.microsoft.com/office/2007/relationships/media" Target="../media/media13.mp3"/><Relationship Id="rId28" Type="http://schemas.openxmlformats.org/officeDocument/2006/relationships/audio" Target="../media/media15.mp3"/><Relationship Id="rId36" Type="http://schemas.openxmlformats.org/officeDocument/2006/relationships/audio" Target="../media/media19.mp3"/><Relationship Id="rId49" Type="http://schemas.microsoft.com/office/2007/relationships/media" Target="../media/media26.mp3"/><Relationship Id="rId57" Type="http://schemas.openxmlformats.org/officeDocument/2006/relationships/slideLayout" Target="../slideLayouts/slideLayout7.xml"/><Relationship Id="rId10" Type="http://schemas.openxmlformats.org/officeDocument/2006/relationships/audio" Target="../media/media6.mp3"/><Relationship Id="rId19" Type="http://schemas.microsoft.com/office/2007/relationships/media" Target="../media/media11.mp3"/><Relationship Id="rId31" Type="http://schemas.microsoft.com/office/2007/relationships/media" Target="../media/media17.mp3"/><Relationship Id="rId44" Type="http://schemas.openxmlformats.org/officeDocument/2006/relationships/audio" Target="../media/media23.mp3"/><Relationship Id="rId52" Type="http://schemas.openxmlformats.org/officeDocument/2006/relationships/audio" Target="../media/media27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Relationship Id="rId22" Type="http://schemas.openxmlformats.org/officeDocument/2006/relationships/audio" Target="../media/media12.mp3"/><Relationship Id="rId27" Type="http://schemas.microsoft.com/office/2007/relationships/media" Target="../media/media15.mp3"/><Relationship Id="rId30" Type="http://schemas.openxmlformats.org/officeDocument/2006/relationships/audio" Target="../media/media16.mp3"/><Relationship Id="rId35" Type="http://schemas.microsoft.com/office/2007/relationships/media" Target="../media/media19.mp3"/><Relationship Id="rId43" Type="http://schemas.microsoft.com/office/2007/relationships/media" Target="../media/media23.mp3"/><Relationship Id="rId48" Type="http://schemas.openxmlformats.org/officeDocument/2006/relationships/audio" Target="../media/media25.mp3"/><Relationship Id="rId56" Type="http://schemas.openxmlformats.org/officeDocument/2006/relationships/audio" Target="../media/media29.m4a"/><Relationship Id="rId8" Type="http://schemas.openxmlformats.org/officeDocument/2006/relationships/audio" Target="../media/media5.mp3"/><Relationship Id="rId51" Type="http://schemas.microsoft.com/office/2007/relationships/media" Target="../media/media27.mp3"/><Relationship Id="rId3" Type="http://schemas.microsoft.com/office/2007/relationships/media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Les membres de la famille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Number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the images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Maiandra GD" panose="020E0502030308020204" pitchFamily="34" charset="0"/>
              </a:rPr>
              <a:t>Listen</a:t>
            </a:r>
            <a:r>
              <a:rPr lang="fr-FR" sz="3600" b="1" dirty="0">
                <a:latin typeface="Maiandra GD" panose="020E0502030308020204" pitchFamily="34" charset="0"/>
              </a:rPr>
              <a:t> and </a:t>
            </a:r>
            <a:r>
              <a:rPr lang="fr-FR" sz="3600" b="1" dirty="0" err="1">
                <a:latin typeface="Maiandra GD" panose="020E0502030308020204" pitchFamily="34" charset="0"/>
              </a:rPr>
              <a:t>number</a:t>
            </a:r>
            <a:r>
              <a:rPr lang="fr-FR" sz="3600" b="1" dirty="0">
                <a:latin typeface="Maiandra GD" panose="020E0502030308020204" pitchFamily="34" charset="0"/>
              </a:rPr>
              <a:t> the images</a:t>
            </a:r>
          </a:p>
        </p:txBody>
      </p:sp>
      <p:pic>
        <p:nvPicPr>
          <p:cNvPr id="4" name="Listen and number the images">
            <a:hlinkClick r:id="" action="ppaction://media"/>
            <a:extLst>
              <a:ext uri="{FF2B5EF4-FFF2-40B4-BE49-F238E27FC236}">
                <a16:creationId xmlns:a16="http://schemas.microsoft.com/office/drawing/2014/main" id="{7A9E9816-5BC4-4FE5-B047-8127647CE1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6602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lor the bird in yellow">
            <a:hlinkClick r:id="" action="ppaction://media"/>
            <a:extLst>
              <a:ext uri="{FF2B5EF4-FFF2-40B4-BE49-F238E27FC236}">
                <a16:creationId xmlns:a16="http://schemas.microsoft.com/office/drawing/2014/main" id="{60E9EE38-3264-4F01-A00C-5A3E0E532F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8251030" y="116632"/>
            <a:ext cx="609600" cy="609600"/>
          </a:xfrm>
          <a:prstGeom prst="rect">
            <a:avLst/>
          </a:prstGeom>
        </p:spPr>
      </p:pic>
      <p:pic>
        <p:nvPicPr>
          <p:cNvPr id="23" name="Color the cat in brown">
            <a:hlinkClick r:id="" action="ppaction://media"/>
            <a:extLst>
              <a:ext uri="{FF2B5EF4-FFF2-40B4-BE49-F238E27FC236}">
                <a16:creationId xmlns:a16="http://schemas.microsoft.com/office/drawing/2014/main" id="{28EF4440-C03F-40E0-9201-E8AB948DDA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8256664" y="771824"/>
            <a:ext cx="609600" cy="609600"/>
          </a:xfrm>
          <a:prstGeom prst="rect">
            <a:avLst/>
          </a:prstGeom>
        </p:spPr>
      </p:pic>
      <p:pic>
        <p:nvPicPr>
          <p:cNvPr id="24" name="Color the dog in red">
            <a:hlinkClick r:id="" action="ppaction://media"/>
            <a:extLst>
              <a:ext uri="{FF2B5EF4-FFF2-40B4-BE49-F238E27FC236}">
                <a16:creationId xmlns:a16="http://schemas.microsoft.com/office/drawing/2014/main" id="{D359237B-6737-4E39-A3BA-47B787CF655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8251030" y="1427016"/>
            <a:ext cx="609600" cy="609600"/>
          </a:xfrm>
          <a:prstGeom prst="rect">
            <a:avLst/>
          </a:prstGeom>
        </p:spPr>
      </p:pic>
      <p:pic>
        <p:nvPicPr>
          <p:cNvPr id="25" name="Color the fish in purple">
            <a:hlinkClick r:id="" action="ppaction://media"/>
            <a:extLst>
              <a:ext uri="{FF2B5EF4-FFF2-40B4-BE49-F238E27FC236}">
                <a16:creationId xmlns:a16="http://schemas.microsoft.com/office/drawing/2014/main" id="{5BAA5580-9D42-4360-98C6-5C7D686F23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8251030" y="2082208"/>
            <a:ext cx="609600" cy="609600"/>
          </a:xfrm>
          <a:prstGeom prst="rect">
            <a:avLst/>
          </a:prstGeom>
        </p:spPr>
      </p:pic>
      <p:pic>
        <p:nvPicPr>
          <p:cNvPr id="26" name="Color the guinea pig in pink">
            <a:hlinkClick r:id="" action="ppaction://media"/>
            <a:extLst>
              <a:ext uri="{FF2B5EF4-FFF2-40B4-BE49-F238E27FC236}">
                <a16:creationId xmlns:a16="http://schemas.microsoft.com/office/drawing/2014/main" id="{972E98E1-BE21-466C-AFF0-58BED18D7E3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8241166" y="2737400"/>
            <a:ext cx="609600" cy="609600"/>
          </a:xfrm>
          <a:prstGeom prst="rect">
            <a:avLst/>
          </a:prstGeom>
        </p:spPr>
      </p:pic>
      <p:pic>
        <p:nvPicPr>
          <p:cNvPr id="13" name="Number 1">
            <a:hlinkClick r:id="" action="ppaction://media"/>
            <a:extLst>
              <a:ext uri="{FF2B5EF4-FFF2-40B4-BE49-F238E27FC236}">
                <a16:creationId xmlns:a16="http://schemas.microsoft.com/office/drawing/2014/main" id="{6BD67EBA-7B50-4395-AA77-382D087A872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167835" y="3554017"/>
            <a:ext cx="609600" cy="609600"/>
          </a:xfrm>
          <a:prstGeom prst="rect">
            <a:avLst/>
          </a:prstGeom>
        </p:spPr>
      </p:pic>
      <p:pic>
        <p:nvPicPr>
          <p:cNvPr id="14" name="Number 2">
            <a:hlinkClick r:id="" action="ppaction://media"/>
            <a:extLst>
              <a:ext uri="{FF2B5EF4-FFF2-40B4-BE49-F238E27FC236}">
                <a16:creationId xmlns:a16="http://schemas.microsoft.com/office/drawing/2014/main" id="{358A3640-FA71-4C7B-AE1B-CFEDF600D11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259910" y="3646092"/>
            <a:ext cx="609600" cy="609600"/>
          </a:xfrm>
          <a:prstGeom prst="rect">
            <a:avLst/>
          </a:prstGeom>
        </p:spPr>
      </p:pic>
      <p:pic>
        <p:nvPicPr>
          <p:cNvPr id="15" name="Number 3">
            <a:hlinkClick r:id="" action="ppaction://media"/>
            <a:extLst>
              <a:ext uri="{FF2B5EF4-FFF2-40B4-BE49-F238E27FC236}">
                <a16:creationId xmlns:a16="http://schemas.microsoft.com/office/drawing/2014/main" id="{F45E1FB0-DDAD-48A6-A8A2-141ECA84496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351985" y="3738167"/>
            <a:ext cx="609600" cy="609600"/>
          </a:xfrm>
          <a:prstGeom prst="rect">
            <a:avLst/>
          </a:prstGeom>
        </p:spPr>
      </p:pic>
      <p:pic>
        <p:nvPicPr>
          <p:cNvPr id="16" name="Number 4">
            <a:hlinkClick r:id="" action="ppaction://media"/>
            <a:extLst>
              <a:ext uri="{FF2B5EF4-FFF2-40B4-BE49-F238E27FC236}">
                <a16:creationId xmlns:a16="http://schemas.microsoft.com/office/drawing/2014/main" id="{0C4FF39F-7048-49B0-A53F-AC3B639059C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444060" y="3830242"/>
            <a:ext cx="609600" cy="609600"/>
          </a:xfrm>
          <a:prstGeom prst="rect">
            <a:avLst/>
          </a:prstGeom>
        </p:spPr>
      </p:pic>
      <p:pic>
        <p:nvPicPr>
          <p:cNvPr id="17" name="Number 5">
            <a:hlinkClick r:id="" action="ppaction://media"/>
            <a:extLst>
              <a:ext uri="{FF2B5EF4-FFF2-40B4-BE49-F238E27FC236}">
                <a16:creationId xmlns:a16="http://schemas.microsoft.com/office/drawing/2014/main" id="{8ECF3A2C-825F-4597-8F49-F28B1D37F96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536135" y="3922317"/>
            <a:ext cx="609600" cy="609600"/>
          </a:xfrm>
          <a:prstGeom prst="rect">
            <a:avLst/>
          </a:prstGeom>
        </p:spPr>
      </p:pic>
      <p:pic>
        <p:nvPicPr>
          <p:cNvPr id="18" name="Number 6">
            <a:hlinkClick r:id="" action="ppaction://media"/>
            <a:extLst>
              <a:ext uri="{FF2B5EF4-FFF2-40B4-BE49-F238E27FC236}">
                <a16:creationId xmlns:a16="http://schemas.microsoft.com/office/drawing/2014/main" id="{3FAB80ED-7272-42AC-BC5B-3738EB51EEA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628210" y="4014392"/>
            <a:ext cx="609600" cy="609600"/>
          </a:xfrm>
          <a:prstGeom prst="rect">
            <a:avLst/>
          </a:prstGeom>
        </p:spPr>
      </p:pic>
      <p:pic>
        <p:nvPicPr>
          <p:cNvPr id="19" name="Number 7">
            <a:hlinkClick r:id="" action="ppaction://media"/>
            <a:extLst>
              <a:ext uri="{FF2B5EF4-FFF2-40B4-BE49-F238E27FC236}">
                <a16:creationId xmlns:a16="http://schemas.microsoft.com/office/drawing/2014/main" id="{C30FF5F5-D02A-4359-838A-1B988C1E33C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720285" y="4106467"/>
            <a:ext cx="609600" cy="609600"/>
          </a:xfrm>
          <a:prstGeom prst="rect">
            <a:avLst/>
          </a:prstGeom>
        </p:spPr>
      </p:pic>
      <p:pic>
        <p:nvPicPr>
          <p:cNvPr id="32" name="Number 8">
            <a:hlinkClick r:id="" action="ppaction://media"/>
            <a:extLst>
              <a:ext uri="{FF2B5EF4-FFF2-40B4-BE49-F238E27FC236}">
                <a16:creationId xmlns:a16="http://schemas.microsoft.com/office/drawing/2014/main" id="{11A9BBB1-116A-4645-BC4F-BBEF605EC6C5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812360" y="4198542"/>
            <a:ext cx="609600" cy="609600"/>
          </a:xfrm>
          <a:prstGeom prst="rect">
            <a:avLst/>
          </a:prstGeom>
        </p:spPr>
      </p:pic>
      <p:pic>
        <p:nvPicPr>
          <p:cNvPr id="33" name="Number 9">
            <a:hlinkClick r:id="" action="ppaction://media"/>
            <a:extLst>
              <a:ext uri="{FF2B5EF4-FFF2-40B4-BE49-F238E27FC236}">
                <a16:creationId xmlns:a16="http://schemas.microsoft.com/office/drawing/2014/main" id="{70EB419D-4396-411D-923D-A4943BBCE11F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904435" y="4290617"/>
            <a:ext cx="609600" cy="609600"/>
          </a:xfrm>
          <a:prstGeom prst="rect">
            <a:avLst/>
          </a:prstGeom>
        </p:spPr>
      </p:pic>
      <p:pic>
        <p:nvPicPr>
          <p:cNvPr id="34" name="Number 10">
            <a:hlinkClick r:id="" action="ppaction://media"/>
            <a:extLst>
              <a:ext uri="{FF2B5EF4-FFF2-40B4-BE49-F238E27FC236}">
                <a16:creationId xmlns:a16="http://schemas.microsoft.com/office/drawing/2014/main" id="{E68744CB-DAC0-4B2F-8AA7-B8F469D923D9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996510" y="4382692"/>
            <a:ext cx="609600" cy="609600"/>
          </a:xfrm>
          <a:prstGeom prst="rect">
            <a:avLst/>
          </a:prstGeom>
        </p:spPr>
      </p:pic>
      <p:pic>
        <p:nvPicPr>
          <p:cNvPr id="35" name="Number 11">
            <a:hlinkClick r:id="" action="ppaction://media"/>
            <a:extLst>
              <a:ext uri="{FF2B5EF4-FFF2-40B4-BE49-F238E27FC236}">
                <a16:creationId xmlns:a16="http://schemas.microsoft.com/office/drawing/2014/main" id="{202B95B9-4CB9-4D82-AC91-6281AAB541A0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8088585" y="4474767"/>
            <a:ext cx="609600" cy="609600"/>
          </a:xfrm>
          <a:prstGeom prst="rect">
            <a:avLst/>
          </a:prstGeom>
        </p:spPr>
      </p:pic>
      <p:pic>
        <p:nvPicPr>
          <p:cNvPr id="36" name="Father">
            <a:hlinkClick r:id="" action="ppaction://media"/>
            <a:extLst>
              <a:ext uri="{FF2B5EF4-FFF2-40B4-BE49-F238E27FC236}">
                <a16:creationId xmlns:a16="http://schemas.microsoft.com/office/drawing/2014/main" id="{013E0D95-12B3-41B8-9E82-5448EA161D42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738801" y="3554017"/>
            <a:ext cx="609600" cy="609600"/>
          </a:xfrm>
          <a:prstGeom prst="rect">
            <a:avLst/>
          </a:prstGeom>
        </p:spPr>
      </p:pic>
      <p:pic>
        <p:nvPicPr>
          <p:cNvPr id="37" name="Grandfather">
            <a:hlinkClick r:id="" action="ppaction://media"/>
            <a:extLst>
              <a:ext uri="{FF2B5EF4-FFF2-40B4-BE49-F238E27FC236}">
                <a16:creationId xmlns:a16="http://schemas.microsoft.com/office/drawing/2014/main" id="{EF3D6A10-F6CA-4156-8959-4366109FD55C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830876" y="3646092"/>
            <a:ext cx="609600" cy="609600"/>
          </a:xfrm>
          <a:prstGeom prst="rect">
            <a:avLst/>
          </a:prstGeom>
        </p:spPr>
      </p:pic>
      <p:pic>
        <p:nvPicPr>
          <p:cNvPr id="38" name="Grandmother">
            <a:hlinkClick r:id="" action="ppaction://media"/>
            <a:extLst>
              <a:ext uri="{FF2B5EF4-FFF2-40B4-BE49-F238E27FC236}">
                <a16:creationId xmlns:a16="http://schemas.microsoft.com/office/drawing/2014/main" id="{CE104317-5302-4EC6-84CE-01C846824C9A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922951" y="3738167"/>
            <a:ext cx="609600" cy="609600"/>
          </a:xfrm>
          <a:prstGeom prst="rect">
            <a:avLst/>
          </a:prstGeom>
        </p:spPr>
      </p:pic>
      <p:pic>
        <p:nvPicPr>
          <p:cNvPr id="39" name="Grandparents">
            <a:hlinkClick r:id="" action="ppaction://media"/>
            <a:extLst>
              <a:ext uri="{FF2B5EF4-FFF2-40B4-BE49-F238E27FC236}">
                <a16:creationId xmlns:a16="http://schemas.microsoft.com/office/drawing/2014/main" id="{9BC8CA8A-0B2E-45BE-BACB-5FDF690E03F5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015026" y="3830242"/>
            <a:ext cx="609600" cy="609600"/>
          </a:xfrm>
          <a:prstGeom prst="rect">
            <a:avLst/>
          </a:prstGeom>
        </p:spPr>
      </p:pic>
      <p:pic>
        <p:nvPicPr>
          <p:cNvPr id="40" name="Mother">
            <a:hlinkClick r:id="" action="ppaction://media"/>
            <a:extLst>
              <a:ext uri="{FF2B5EF4-FFF2-40B4-BE49-F238E27FC236}">
                <a16:creationId xmlns:a16="http://schemas.microsoft.com/office/drawing/2014/main" id="{0BE34B63-B74B-4502-A27C-BF43252B9BFF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107101" y="3922317"/>
            <a:ext cx="609600" cy="609600"/>
          </a:xfrm>
          <a:prstGeom prst="rect">
            <a:avLst/>
          </a:prstGeom>
        </p:spPr>
      </p:pic>
      <p:pic>
        <p:nvPicPr>
          <p:cNvPr id="41" name="Parents">
            <a:hlinkClick r:id="" action="ppaction://media"/>
            <a:extLst>
              <a:ext uri="{FF2B5EF4-FFF2-40B4-BE49-F238E27FC236}">
                <a16:creationId xmlns:a16="http://schemas.microsoft.com/office/drawing/2014/main" id="{3B0D6A72-93C6-4694-AD43-F5A20DD74D39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199176" y="4014392"/>
            <a:ext cx="609600" cy="609600"/>
          </a:xfrm>
          <a:prstGeom prst="rect">
            <a:avLst/>
          </a:prstGeom>
        </p:spPr>
      </p:pic>
      <p:pic>
        <p:nvPicPr>
          <p:cNvPr id="42" name="Sister">
            <a:hlinkClick r:id="" action="ppaction://media"/>
            <a:extLst>
              <a:ext uri="{FF2B5EF4-FFF2-40B4-BE49-F238E27FC236}">
                <a16:creationId xmlns:a16="http://schemas.microsoft.com/office/drawing/2014/main" id="{64E1FC3A-81FF-411C-8BBA-99FE7EBF97DE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291251" y="4106467"/>
            <a:ext cx="609600" cy="609600"/>
          </a:xfrm>
          <a:prstGeom prst="rect">
            <a:avLst/>
          </a:prstGeom>
        </p:spPr>
      </p:pic>
      <p:pic>
        <p:nvPicPr>
          <p:cNvPr id="43" name="Son">
            <a:hlinkClick r:id="" action="ppaction://media"/>
            <a:extLst>
              <a:ext uri="{FF2B5EF4-FFF2-40B4-BE49-F238E27FC236}">
                <a16:creationId xmlns:a16="http://schemas.microsoft.com/office/drawing/2014/main" id="{849B15FE-4A5E-4938-A1CE-6E97F80338ED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383326" y="4198542"/>
            <a:ext cx="609600" cy="609600"/>
          </a:xfrm>
          <a:prstGeom prst="rect">
            <a:avLst/>
          </a:prstGeom>
        </p:spPr>
      </p:pic>
      <p:pic>
        <p:nvPicPr>
          <p:cNvPr id="44" name="Brother">
            <a:hlinkClick r:id="" action="ppaction://media"/>
            <a:extLst>
              <a:ext uri="{FF2B5EF4-FFF2-40B4-BE49-F238E27FC236}">
                <a16:creationId xmlns:a16="http://schemas.microsoft.com/office/drawing/2014/main" id="{216806ED-13FB-4DC2-AB2E-496DB16A2066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475401" y="4290617"/>
            <a:ext cx="609600" cy="609600"/>
          </a:xfrm>
          <a:prstGeom prst="rect">
            <a:avLst/>
          </a:prstGeom>
        </p:spPr>
      </p:pic>
      <p:pic>
        <p:nvPicPr>
          <p:cNvPr id="45" name="Children">
            <a:hlinkClick r:id="" action="ppaction://media"/>
            <a:extLst>
              <a:ext uri="{FF2B5EF4-FFF2-40B4-BE49-F238E27FC236}">
                <a16:creationId xmlns:a16="http://schemas.microsoft.com/office/drawing/2014/main" id="{DB0693D3-FDD2-48C4-A6BF-E2ED5973CDC2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567476" y="4382692"/>
            <a:ext cx="609600" cy="609600"/>
          </a:xfrm>
          <a:prstGeom prst="rect">
            <a:avLst/>
          </a:prstGeom>
        </p:spPr>
      </p:pic>
      <p:pic>
        <p:nvPicPr>
          <p:cNvPr id="46" name="Daughter">
            <a:hlinkClick r:id="" action="ppaction://media"/>
            <a:extLst>
              <a:ext uri="{FF2B5EF4-FFF2-40B4-BE49-F238E27FC236}">
                <a16:creationId xmlns:a16="http://schemas.microsoft.com/office/drawing/2014/main" id="{99660827-F69B-4A2E-9969-CA4C26EA309A}"/>
              </a:ext>
            </a:extLst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59551" y="4474767"/>
            <a:ext cx="609600" cy="60960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1A4D2219-B3D3-4BDC-B864-784E59C527F9}"/>
              </a:ext>
            </a:extLst>
          </p:cNvPr>
          <p:cNvSpPr txBox="1"/>
          <p:nvPr/>
        </p:nvSpPr>
        <p:spPr>
          <a:xfrm>
            <a:off x="-1" y="5733256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2235F5F-5BF9-4021-936D-7D7FEC04D9E4}"/>
              </a:ext>
            </a:extLst>
          </p:cNvPr>
          <p:cNvSpPr txBox="1"/>
          <p:nvPr/>
        </p:nvSpPr>
        <p:spPr>
          <a:xfrm>
            <a:off x="507678" y="5733256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477D06D-8875-4022-88CC-493C0CD01631}"/>
              </a:ext>
            </a:extLst>
          </p:cNvPr>
          <p:cNvSpPr txBox="1"/>
          <p:nvPr/>
        </p:nvSpPr>
        <p:spPr>
          <a:xfrm>
            <a:off x="1567476" y="5733256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D6F2BD4-D59D-4370-86C4-750BC7BEC74E}"/>
              </a:ext>
            </a:extLst>
          </p:cNvPr>
          <p:cNvSpPr txBox="1"/>
          <p:nvPr/>
        </p:nvSpPr>
        <p:spPr>
          <a:xfrm>
            <a:off x="996628" y="5723407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4FD45D1-E2B6-4A22-A01D-99DE7F08B3AE}"/>
              </a:ext>
            </a:extLst>
          </p:cNvPr>
          <p:cNvSpPr txBox="1"/>
          <p:nvPr/>
        </p:nvSpPr>
        <p:spPr>
          <a:xfrm>
            <a:off x="2015477" y="5733256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2A019C6-EADD-42D6-A379-7FE8F46EE8C5}"/>
              </a:ext>
            </a:extLst>
          </p:cNvPr>
          <p:cNvSpPr txBox="1"/>
          <p:nvPr/>
        </p:nvSpPr>
        <p:spPr>
          <a:xfrm>
            <a:off x="2463478" y="5733256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F17FB12-B11F-4E1A-93AF-9EAD9F441DB2}"/>
              </a:ext>
            </a:extLst>
          </p:cNvPr>
          <p:cNvSpPr txBox="1"/>
          <p:nvPr/>
        </p:nvSpPr>
        <p:spPr>
          <a:xfrm>
            <a:off x="2968064" y="5733256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A588D68-6B18-4B5D-BE52-44AB8CA4292D}"/>
              </a:ext>
            </a:extLst>
          </p:cNvPr>
          <p:cNvSpPr txBox="1"/>
          <p:nvPr/>
        </p:nvSpPr>
        <p:spPr>
          <a:xfrm>
            <a:off x="3469210" y="5723407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7CFF687-3BA5-408C-AFE5-ADE139C36F23}"/>
              </a:ext>
            </a:extLst>
          </p:cNvPr>
          <p:cNvSpPr txBox="1"/>
          <p:nvPr/>
        </p:nvSpPr>
        <p:spPr>
          <a:xfrm>
            <a:off x="3980711" y="5733511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39A126B-5007-4B5F-A10E-D8012AE2E656}"/>
              </a:ext>
            </a:extLst>
          </p:cNvPr>
          <p:cNvSpPr txBox="1"/>
          <p:nvPr/>
        </p:nvSpPr>
        <p:spPr>
          <a:xfrm>
            <a:off x="4469661" y="5723407"/>
            <a:ext cx="59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31F7E952-5C46-4D79-AB5A-4DE5A8C038BA}"/>
              </a:ext>
            </a:extLst>
          </p:cNvPr>
          <p:cNvSpPr txBox="1"/>
          <p:nvPr/>
        </p:nvSpPr>
        <p:spPr>
          <a:xfrm>
            <a:off x="5180770" y="5720717"/>
            <a:ext cx="59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11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7C04D9CE-7832-4A17-8709-DB026F93BE63}"/>
              </a:ext>
            </a:extLst>
          </p:cNvPr>
          <p:cNvPicPr>
            <a:picLocks noChangeAspect="1"/>
          </p:cNvPicPr>
          <p:nvPr/>
        </p:nvPicPr>
        <p:blipFill rotWithShape="1">
          <a:blip r:embed="rId57"/>
          <a:srcRect l="33463" t="29097" r="34250" b="20063"/>
          <a:stretch/>
        </p:blipFill>
        <p:spPr>
          <a:xfrm>
            <a:off x="0" y="764704"/>
            <a:ext cx="9113883" cy="32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49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4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27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2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48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2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2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09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809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27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96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09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80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38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09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 showWhenStopped="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 showWhenStopped="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 showWhenStopped="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 showWhenStopped="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 showWhenStopped="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 showWhenStopped="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 showWhenStopped="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 showWhenStopped="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 showWhenStopped="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 showWhenStopped="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lor the bird in yellow">
            <a:hlinkClick r:id="" action="ppaction://media"/>
            <a:extLst>
              <a:ext uri="{FF2B5EF4-FFF2-40B4-BE49-F238E27FC236}">
                <a16:creationId xmlns:a16="http://schemas.microsoft.com/office/drawing/2014/main" id="{60E9EE38-3264-4F01-A00C-5A3E0E532F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8251031" y="778271"/>
            <a:ext cx="609600" cy="609600"/>
          </a:xfrm>
          <a:prstGeom prst="rect">
            <a:avLst/>
          </a:prstGeom>
        </p:spPr>
      </p:pic>
      <p:pic>
        <p:nvPicPr>
          <p:cNvPr id="23" name="Color the cat in brown">
            <a:hlinkClick r:id="" action="ppaction://media"/>
            <a:extLst>
              <a:ext uri="{FF2B5EF4-FFF2-40B4-BE49-F238E27FC236}">
                <a16:creationId xmlns:a16="http://schemas.microsoft.com/office/drawing/2014/main" id="{28EF4440-C03F-40E0-9201-E8AB948DDA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8256665" y="1433463"/>
            <a:ext cx="609600" cy="609600"/>
          </a:xfrm>
          <a:prstGeom prst="rect">
            <a:avLst/>
          </a:prstGeom>
        </p:spPr>
      </p:pic>
      <p:pic>
        <p:nvPicPr>
          <p:cNvPr id="24" name="Color the dog in red">
            <a:hlinkClick r:id="" action="ppaction://media"/>
            <a:extLst>
              <a:ext uri="{FF2B5EF4-FFF2-40B4-BE49-F238E27FC236}">
                <a16:creationId xmlns:a16="http://schemas.microsoft.com/office/drawing/2014/main" id="{D359237B-6737-4E39-A3BA-47B787CF655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8251031" y="2088655"/>
            <a:ext cx="609600" cy="609600"/>
          </a:xfrm>
          <a:prstGeom prst="rect">
            <a:avLst/>
          </a:prstGeom>
        </p:spPr>
      </p:pic>
      <p:pic>
        <p:nvPicPr>
          <p:cNvPr id="25" name="Color the fish in purple">
            <a:hlinkClick r:id="" action="ppaction://media"/>
            <a:extLst>
              <a:ext uri="{FF2B5EF4-FFF2-40B4-BE49-F238E27FC236}">
                <a16:creationId xmlns:a16="http://schemas.microsoft.com/office/drawing/2014/main" id="{5BAA5580-9D42-4360-98C6-5C7D686F23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8251031" y="2743847"/>
            <a:ext cx="609600" cy="609600"/>
          </a:xfrm>
          <a:prstGeom prst="rect">
            <a:avLst/>
          </a:prstGeom>
        </p:spPr>
      </p:pic>
      <p:pic>
        <p:nvPicPr>
          <p:cNvPr id="26" name="Color the guinea pig in pink">
            <a:hlinkClick r:id="" action="ppaction://media"/>
            <a:extLst>
              <a:ext uri="{FF2B5EF4-FFF2-40B4-BE49-F238E27FC236}">
                <a16:creationId xmlns:a16="http://schemas.microsoft.com/office/drawing/2014/main" id="{972E98E1-BE21-466C-AFF0-58BED18D7E3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8241167" y="3399039"/>
            <a:ext cx="609600" cy="6096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0CAB9F8-1475-4B40-A5ED-5AD3C61FFD24}"/>
              </a:ext>
            </a:extLst>
          </p:cNvPr>
          <p:cNvPicPr>
            <a:picLocks noChangeAspect="1"/>
          </p:cNvPicPr>
          <p:nvPr/>
        </p:nvPicPr>
        <p:blipFill rotWithShape="1">
          <a:blip r:embed="rId59"/>
          <a:srcRect l="33463" t="29097" r="34250" b="20063"/>
          <a:stretch/>
        </p:blipFill>
        <p:spPr>
          <a:xfrm>
            <a:off x="0" y="764704"/>
            <a:ext cx="9113883" cy="3243935"/>
          </a:xfrm>
          <a:prstGeom prst="rect">
            <a:avLst/>
          </a:prstGeom>
        </p:spPr>
      </p:pic>
      <p:pic>
        <p:nvPicPr>
          <p:cNvPr id="13" name="Number 1">
            <a:hlinkClick r:id="" action="ppaction://media"/>
            <a:extLst>
              <a:ext uri="{FF2B5EF4-FFF2-40B4-BE49-F238E27FC236}">
                <a16:creationId xmlns:a16="http://schemas.microsoft.com/office/drawing/2014/main" id="{6BD67EBA-7B50-4395-AA77-382D087A872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167836" y="4215656"/>
            <a:ext cx="609600" cy="609600"/>
          </a:xfrm>
          <a:prstGeom prst="rect">
            <a:avLst/>
          </a:prstGeom>
        </p:spPr>
      </p:pic>
      <p:pic>
        <p:nvPicPr>
          <p:cNvPr id="14" name="Number 2">
            <a:hlinkClick r:id="" action="ppaction://media"/>
            <a:extLst>
              <a:ext uri="{FF2B5EF4-FFF2-40B4-BE49-F238E27FC236}">
                <a16:creationId xmlns:a16="http://schemas.microsoft.com/office/drawing/2014/main" id="{358A3640-FA71-4C7B-AE1B-CFEDF600D11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259911" y="4307731"/>
            <a:ext cx="609600" cy="609600"/>
          </a:xfrm>
          <a:prstGeom prst="rect">
            <a:avLst/>
          </a:prstGeom>
        </p:spPr>
      </p:pic>
      <p:pic>
        <p:nvPicPr>
          <p:cNvPr id="15" name="Number 3">
            <a:hlinkClick r:id="" action="ppaction://media"/>
            <a:extLst>
              <a:ext uri="{FF2B5EF4-FFF2-40B4-BE49-F238E27FC236}">
                <a16:creationId xmlns:a16="http://schemas.microsoft.com/office/drawing/2014/main" id="{F45E1FB0-DDAD-48A6-A8A2-141ECA84496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351986" y="4399806"/>
            <a:ext cx="609600" cy="609600"/>
          </a:xfrm>
          <a:prstGeom prst="rect">
            <a:avLst/>
          </a:prstGeom>
        </p:spPr>
      </p:pic>
      <p:pic>
        <p:nvPicPr>
          <p:cNvPr id="16" name="Number 4">
            <a:hlinkClick r:id="" action="ppaction://media"/>
            <a:extLst>
              <a:ext uri="{FF2B5EF4-FFF2-40B4-BE49-F238E27FC236}">
                <a16:creationId xmlns:a16="http://schemas.microsoft.com/office/drawing/2014/main" id="{0C4FF39F-7048-49B0-A53F-AC3B639059C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444061" y="4491881"/>
            <a:ext cx="609600" cy="609600"/>
          </a:xfrm>
          <a:prstGeom prst="rect">
            <a:avLst/>
          </a:prstGeom>
        </p:spPr>
      </p:pic>
      <p:pic>
        <p:nvPicPr>
          <p:cNvPr id="17" name="Number 5">
            <a:hlinkClick r:id="" action="ppaction://media"/>
            <a:extLst>
              <a:ext uri="{FF2B5EF4-FFF2-40B4-BE49-F238E27FC236}">
                <a16:creationId xmlns:a16="http://schemas.microsoft.com/office/drawing/2014/main" id="{8ECF3A2C-825F-4597-8F49-F28B1D37F96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536136" y="4583956"/>
            <a:ext cx="609600" cy="609600"/>
          </a:xfrm>
          <a:prstGeom prst="rect">
            <a:avLst/>
          </a:prstGeom>
        </p:spPr>
      </p:pic>
      <p:pic>
        <p:nvPicPr>
          <p:cNvPr id="18" name="Number 6">
            <a:hlinkClick r:id="" action="ppaction://media"/>
            <a:extLst>
              <a:ext uri="{FF2B5EF4-FFF2-40B4-BE49-F238E27FC236}">
                <a16:creationId xmlns:a16="http://schemas.microsoft.com/office/drawing/2014/main" id="{3FAB80ED-7272-42AC-BC5B-3738EB51EEA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628211" y="4676031"/>
            <a:ext cx="609600" cy="609600"/>
          </a:xfrm>
          <a:prstGeom prst="rect">
            <a:avLst/>
          </a:prstGeom>
        </p:spPr>
      </p:pic>
      <p:pic>
        <p:nvPicPr>
          <p:cNvPr id="19" name="Number 7">
            <a:hlinkClick r:id="" action="ppaction://media"/>
            <a:extLst>
              <a:ext uri="{FF2B5EF4-FFF2-40B4-BE49-F238E27FC236}">
                <a16:creationId xmlns:a16="http://schemas.microsoft.com/office/drawing/2014/main" id="{C30FF5F5-D02A-4359-838A-1B988C1E33C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720286" y="4768106"/>
            <a:ext cx="609600" cy="609600"/>
          </a:xfrm>
          <a:prstGeom prst="rect">
            <a:avLst/>
          </a:prstGeom>
        </p:spPr>
      </p:pic>
      <p:pic>
        <p:nvPicPr>
          <p:cNvPr id="32" name="Number 8">
            <a:hlinkClick r:id="" action="ppaction://media"/>
            <a:extLst>
              <a:ext uri="{FF2B5EF4-FFF2-40B4-BE49-F238E27FC236}">
                <a16:creationId xmlns:a16="http://schemas.microsoft.com/office/drawing/2014/main" id="{11A9BBB1-116A-4645-BC4F-BBEF605EC6C5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812361" y="4860181"/>
            <a:ext cx="609600" cy="609600"/>
          </a:xfrm>
          <a:prstGeom prst="rect">
            <a:avLst/>
          </a:prstGeom>
        </p:spPr>
      </p:pic>
      <p:pic>
        <p:nvPicPr>
          <p:cNvPr id="33" name="Number 9">
            <a:hlinkClick r:id="" action="ppaction://media"/>
            <a:extLst>
              <a:ext uri="{FF2B5EF4-FFF2-40B4-BE49-F238E27FC236}">
                <a16:creationId xmlns:a16="http://schemas.microsoft.com/office/drawing/2014/main" id="{70EB419D-4396-411D-923D-A4943BBCE11F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904436" y="4952256"/>
            <a:ext cx="609600" cy="609600"/>
          </a:xfrm>
          <a:prstGeom prst="rect">
            <a:avLst/>
          </a:prstGeom>
        </p:spPr>
      </p:pic>
      <p:pic>
        <p:nvPicPr>
          <p:cNvPr id="34" name="Number 10">
            <a:hlinkClick r:id="" action="ppaction://media"/>
            <a:extLst>
              <a:ext uri="{FF2B5EF4-FFF2-40B4-BE49-F238E27FC236}">
                <a16:creationId xmlns:a16="http://schemas.microsoft.com/office/drawing/2014/main" id="{E68744CB-DAC0-4B2F-8AA7-B8F469D923D9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996511" y="5044331"/>
            <a:ext cx="609600" cy="609600"/>
          </a:xfrm>
          <a:prstGeom prst="rect">
            <a:avLst/>
          </a:prstGeom>
        </p:spPr>
      </p:pic>
      <p:pic>
        <p:nvPicPr>
          <p:cNvPr id="35" name="Number 11">
            <a:hlinkClick r:id="" action="ppaction://media"/>
            <a:extLst>
              <a:ext uri="{FF2B5EF4-FFF2-40B4-BE49-F238E27FC236}">
                <a16:creationId xmlns:a16="http://schemas.microsoft.com/office/drawing/2014/main" id="{202B95B9-4CB9-4D82-AC91-6281AAB541A0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8088586" y="5136406"/>
            <a:ext cx="609600" cy="609600"/>
          </a:xfrm>
          <a:prstGeom prst="rect">
            <a:avLst/>
          </a:prstGeom>
        </p:spPr>
      </p:pic>
      <p:pic>
        <p:nvPicPr>
          <p:cNvPr id="36" name="Father">
            <a:hlinkClick r:id="" action="ppaction://media"/>
            <a:extLst>
              <a:ext uri="{FF2B5EF4-FFF2-40B4-BE49-F238E27FC236}">
                <a16:creationId xmlns:a16="http://schemas.microsoft.com/office/drawing/2014/main" id="{013E0D95-12B3-41B8-9E82-5448EA161D42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738802" y="4215656"/>
            <a:ext cx="609600" cy="609600"/>
          </a:xfrm>
          <a:prstGeom prst="rect">
            <a:avLst/>
          </a:prstGeom>
        </p:spPr>
      </p:pic>
      <p:pic>
        <p:nvPicPr>
          <p:cNvPr id="37" name="Grandfather">
            <a:hlinkClick r:id="" action="ppaction://media"/>
            <a:extLst>
              <a:ext uri="{FF2B5EF4-FFF2-40B4-BE49-F238E27FC236}">
                <a16:creationId xmlns:a16="http://schemas.microsoft.com/office/drawing/2014/main" id="{EF3D6A10-F6CA-4156-8959-4366109FD55C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830877" y="4307731"/>
            <a:ext cx="609600" cy="609600"/>
          </a:xfrm>
          <a:prstGeom prst="rect">
            <a:avLst/>
          </a:prstGeom>
        </p:spPr>
      </p:pic>
      <p:pic>
        <p:nvPicPr>
          <p:cNvPr id="38" name="Grandmother">
            <a:hlinkClick r:id="" action="ppaction://media"/>
            <a:extLst>
              <a:ext uri="{FF2B5EF4-FFF2-40B4-BE49-F238E27FC236}">
                <a16:creationId xmlns:a16="http://schemas.microsoft.com/office/drawing/2014/main" id="{CE104317-5302-4EC6-84CE-01C846824C9A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922952" y="4399806"/>
            <a:ext cx="609600" cy="609600"/>
          </a:xfrm>
          <a:prstGeom prst="rect">
            <a:avLst/>
          </a:prstGeom>
        </p:spPr>
      </p:pic>
      <p:pic>
        <p:nvPicPr>
          <p:cNvPr id="39" name="Grandparents">
            <a:hlinkClick r:id="" action="ppaction://media"/>
            <a:extLst>
              <a:ext uri="{FF2B5EF4-FFF2-40B4-BE49-F238E27FC236}">
                <a16:creationId xmlns:a16="http://schemas.microsoft.com/office/drawing/2014/main" id="{9BC8CA8A-0B2E-45BE-BACB-5FDF690E03F5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015027" y="4491881"/>
            <a:ext cx="609600" cy="609600"/>
          </a:xfrm>
          <a:prstGeom prst="rect">
            <a:avLst/>
          </a:prstGeom>
        </p:spPr>
      </p:pic>
      <p:pic>
        <p:nvPicPr>
          <p:cNvPr id="40" name="Mother">
            <a:hlinkClick r:id="" action="ppaction://media"/>
            <a:extLst>
              <a:ext uri="{FF2B5EF4-FFF2-40B4-BE49-F238E27FC236}">
                <a16:creationId xmlns:a16="http://schemas.microsoft.com/office/drawing/2014/main" id="{0BE34B63-B74B-4502-A27C-BF43252B9BFF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107102" y="4583956"/>
            <a:ext cx="609600" cy="609600"/>
          </a:xfrm>
          <a:prstGeom prst="rect">
            <a:avLst/>
          </a:prstGeom>
        </p:spPr>
      </p:pic>
      <p:pic>
        <p:nvPicPr>
          <p:cNvPr id="41" name="Parents">
            <a:hlinkClick r:id="" action="ppaction://media"/>
            <a:extLst>
              <a:ext uri="{FF2B5EF4-FFF2-40B4-BE49-F238E27FC236}">
                <a16:creationId xmlns:a16="http://schemas.microsoft.com/office/drawing/2014/main" id="{3B0D6A72-93C6-4694-AD43-F5A20DD74D39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199177" y="4676031"/>
            <a:ext cx="609600" cy="609600"/>
          </a:xfrm>
          <a:prstGeom prst="rect">
            <a:avLst/>
          </a:prstGeom>
        </p:spPr>
      </p:pic>
      <p:pic>
        <p:nvPicPr>
          <p:cNvPr id="42" name="Sister">
            <a:hlinkClick r:id="" action="ppaction://media"/>
            <a:extLst>
              <a:ext uri="{FF2B5EF4-FFF2-40B4-BE49-F238E27FC236}">
                <a16:creationId xmlns:a16="http://schemas.microsoft.com/office/drawing/2014/main" id="{64E1FC3A-81FF-411C-8BBA-99FE7EBF97DE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291252" y="4768106"/>
            <a:ext cx="609600" cy="609600"/>
          </a:xfrm>
          <a:prstGeom prst="rect">
            <a:avLst/>
          </a:prstGeom>
        </p:spPr>
      </p:pic>
      <p:pic>
        <p:nvPicPr>
          <p:cNvPr id="43" name="Son">
            <a:hlinkClick r:id="" action="ppaction://media"/>
            <a:extLst>
              <a:ext uri="{FF2B5EF4-FFF2-40B4-BE49-F238E27FC236}">
                <a16:creationId xmlns:a16="http://schemas.microsoft.com/office/drawing/2014/main" id="{849B15FE-4A5E-4938-A1CE-6E97F80338ED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383327" y="4860181"/>
            <a:ext cx="609600" cy="609600"/>
          </a:xfrm>
          <a:prstGeom prst="rect">
            <a:avLst/>
          </a:prstGeom>
        </p:spPr>
      </p:pic>
      <p:pic>
        <p:nvPicPr>
          <p:cNvPr id="44" name="Brother">
            <a:hlinkClick r:id="" action="ppaction://media"/>
            <a:extLst>
              <a:ext uri="{FF2B5EF4-FFF2-40B4-BE49-F238E27FC236}">
                <a16:creationId xmlns:a16="http://schemas.microsoft.com/office/drawing/2014/main" id="{216806ED-13FB-4DC2-AB2E-496DB16A2066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475402" y="4952256"/>
            <a:ext cx="609600" cy="609600"/>
          </a:xfrm>
          <a:prstGeom prst="rect">
            <a:avLst/>
          </a:prstGeom>
        </p:spPr>
      </p:pic>
      <p:pic>
        <p:nvPicPr>
          <p:cNvPr id="45" name="Children">
            <a:hlinkClick r:id="" action="ppaction://media"/>
            <a:extLst>
              <a:ext uri="{FF2B5EF4-FFF2-40B4-BE49-F238E27FC236}">
                <a16:creationId xmlns:a16="http://schemas.microsoft.com/office/drawing/2014/main" id="{DB0693D3-FDD2-48C4-A6BF-E2ED5973CDC2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567477" y="5044331"/>
            <a:ext cx="609600" cy="609600"/>
          </a:xfrm>
          <a:prstGeom prst="rect">
            <a:avLst/>
          </a:prstGeom>
        </p:spPr>
      </p:pic>
      <p:pic>
        <p:nvPicPr>
          <p:cNvPr id="46" name="Daughter">
            <a:hlinkClick r:id="" action="ppaction://media"/>
            <a:extLst>
              <a:ext uri="{FF2B5EF4-FFF2-40B4-BE49-F238E27FC236}">
                <a16:creationId xmlns:a16="http://schemas.microsoft.com/office/drawing/2014/main" id="{99660827-F69B-4A2E-9969-CA4C26EA309A}"/>
              </a:ext>
            </a:extLst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1659552" y="5136406"/>
            <a:ext cx="609600" cy="60960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1A4D2219-B3D3-4BDC-B864-784E59C527F9}"/>
              </a:ext>
            </a:extLst>
          </p:cNvPr>
          <p:cNvSpPr txBox="1"/>
          <p:nvPr/>
        </p:nvSpPr>
        <p:spPr>
          <a:xfrm>
            <a:off x="3615351" y="1870235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2235F5F-5BF9-4021-936D-7D7FEC04D9E4}"/>
              </a:ext>
            </a:extLst>
          </p:cNvPr>
          <p:cNvSpPr txBox="1"/>
          <p:nvPr/>
        </p:nvSpPr>
        <p:spPr>
          <a:xfrm>
            <a:off x="738802" y="1870235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477D06D-8875-4022-88CC-493C0CD01631}"/>
              </a:ext>
            </a:extLst>
          </p:cNvPr>
          <p:cNvSpPr txBox="1"/>
          <p:nvPr/>
        </p:nvSpPr>
        <p:spPr>
          <a:xfrm>
            <a:off x="8038619" y="1901498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D6F2BD4-D59D-4370-86C4-750BC7BEC74E}"/>
              </a:ext>
            </a:extLst>
          </p:cNvPr>
          <p:cNvSpPr txBox="1"/>
          <p:nvPr/>
        </p:nvSpPr>
        <p:spPr>
          <a:xfrm>
            <a:off x="6516217" y="3465430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4FD45D1-E2B6-4A22-A01D-99DE7F08B3AE}"/>
              </a:ext>
            </a:extLst>
          </p:cNvPr>
          <p:cNvSpPr txBox="1"/>
          <p:nvPr/>
        </p:nvSpPr>
        <p:spPr>
          <a:xfrm>
            <a:off x="2152490" y="3465430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2A019C6-EADD-42D6-A379-7FE8F46EE8C5}"/>
              </a:ext>
            </a:extLst>
          </p:cNvPr>
          <p:cNvSpPr txBox="1"/>
          <p:nvPr/>
        </p:nvSpPr>
        <p:spPr>
          <a:xfrm>
            <a:off x="2099809" y="1895555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F17FB12-B11F-4E1A-93AF-9EAD9F441DB2}"/>
              </a:ext>
            </a:extLst>
          </p:cNvPr>
          <p:cNvSpPr txBox="1"/>
          <p:nvPr/>
        </p:nvSpPr>
        <p:spPr>
          <a:xfrm>
            <a:off x="5126442" y="1875264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A588D68-6B18-4B5D-BE52-44AB8CA4292D}"/>
              </a:ext>
            </a:extLst>
          </p:cNvPr>
          <p:cNvSpPr txBox="1"/>
          <p:nvPr/>
        </p:nvSpPr>
        <p:spPr>
          <a:xfrm>
            <a:off x="5126442" y="3428607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7CFF687-3BA5-408C-AFE5-ADE139C36F23}"/>
              </a:ext>
            </a:extLst>
          </p:cNvPr>
          <p:cNvSpPr txBox="1"/>
          <p:nvPr/>
        </p:nvSpPr>
        <p:spPr>
          <a:xfrm>
            <a:off x="669278" y="3442229"/>
            <a:ext cx="50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39A126B-5007-4B5F-A10E-D8012AE2E656}"/>
              </a:ext>
            </a:extLst>
          </p:cNvPr>
          <p:cNvSpPr txBox="1"/>
          <p:nvPr/>
        </p:nvSpPr>
        <p:spPr>
          <a:xfrm>
            <a:off x="6539785" y="1874147"/>
            <a:ext cx="59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31F7E952-5C46-4D79-AB5A-4DE5A8C038BA}"/>
              </a:ext>
            </a:extLst>
          </p:cNvPr>
          <p:cNvSpPr txBox="1"/>
          <p:nvPr/>
        </p:nvSpPr>
        <p:spPr>
          <a:xfrm>
            <a:off x="3596145" y="3461721"/>
            <a:ext cx="59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95CF8ED6-EC36-43B4-B755-CDB13C347E19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59" name="Let's correct">
            <a:hlinkClick r:id="" action="ppaction://media"/>
            <a:extLst>
              <a:ext uri="{FF2B5EF4-FFF2-40B4-BE49-F238E27FC236}">
                <a16:creationId xmlns:a16="http://schemas.microsoft.com/office/drawing/2014/main" id="{1D979018-FB11-4796-BC10-8AF81CA0CCDA}"/>
              </a:ext>
            </a:extLst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58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49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94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2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27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2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8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2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12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809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27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96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09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38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109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4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3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3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3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3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3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3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3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3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3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3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3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 showWhenStopped="0">
                <p:cTn id="3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 showWhenStopped="0">
                <p:cTn id="3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 showWhenStopped="0">
                <p:cTn id="3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 showWhenStopped="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 showWhenStopped="0">
                <p:cTn id="3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 showWhenStopped="0">
                <p:cTn id="3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 showWhenStopped="0">
                <p:cTn id="3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 showWhenStopped="0">
                <p:cTn id="3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3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 showWhenStopped="0">
                <p:cTn id="3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 showWhenStopped="0">
                <p:cTn id="3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44</Words>
  <Application>Microsoft Office PowerPoint</Application>
  <PresentationFormat>Affichage à l'écran (4:3)</PresentationFormat>
  <Paragraphs>27</Paragraphs>
  <Slides>4</Slides>
  <Notes>0</Notes>
  <HiddenSlides>0</HiddenSlides>
  <MMClips>56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Maiandra GD</vt:lpstr>
      <vt:lpstr>Arial</vt:lpstr>
      <vt:lpstr>Thème Office</vt:lpstr>
      <vt:lpstr>Les membres de la famille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191</cp:revision>
  <dcterms:created xsi:type="dcterms:W3CDTF">2013-01-27T09:55:18Z</dcterms:created>
  <dcterms:modified xsi:type="dcterms:W3CDTF">2019-12-21T16:24:28Z</dcterms:modified>
</cp:coreProperties>
</file>