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70" r:id="rId2"/>
    <p:sldId id="273" r:id="rId3"/>
    <p:sldId id="279" r:id="rId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aiandra GD" panose="020E0502030308020204" pitchFamily="34" charset="0"/>
      <p:regular r:id="rId10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822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29161-7BBF-4B5E-8831-1BFADAA6AB1F}" type="datetimeFigureOut">
              <a:rPr lang="fr-FR" smtClean="0"/>
              <a:t>22/12/2019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5619A-990A-4200-8D69-88CA769484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67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22/12/2019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22/12/2019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22/12/2019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7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2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7.xml"/><Relationship Id="rId5" Type="http://schemas.microsoft.com/office/2007/relationships/media" Target="../media/media4.mp3"/><Relationship Id="rId10" Type="http://schemas.openxmlformats.org/officeDocument/2006/relationships/audio" Target="../media/media6.m4a"/><Relationship Id="rId4" Type="http://schemas.openxmlformats.org/officeDocument/2006/relationships/audio" Target="../media/media3.mp3"/><Relationship Id="rId9" Type="http://schemas.microsoft.com/office/2007/relationships/media" Target="../media/media6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Les membres de la famille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dirty="0"/>
              <a:t>Découverte du monde – </a:t>
            </a:r>
            <a:r>
              <a:rPr lang="fr-FR" i="1" dirty="0"/>
              <a:t>Anglais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Link the </a:t>
            </a:r>
            <a:r>
              <a:rPr lang="fr-FR" sz="4800" i="1" dirty="0" err="1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names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298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664"/>
            <a:ext cx="9125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latin typeface="Maiandra GD" panose="020E0502030308020204" pitchFamily="34" charset="0"/>
              </a:rPr>
              <a:t>Listen</a:t>
            </a:r>
            <a:r>
              <a:rPr lang="fr-FR" sz="3600" b="1" dirty="0">
                <a:latin typeface="Maiandra GD" panose="020E0502030308020204" pitchFamily="34" charset="0"/>
              </a:rPr>
              <a:t> and </a:t>
            </a:r>
            <a:r>
              <a:rPr lang="fr-FR" sz="3600" b="1" dirty="0" err="1">
                <a:latin typeface="Maiandra GD" panose="020E0502030308020204" pitchFamily="34" charset="0"/>
              </a:rPr>
              <a:t>link</a:t>
            </a:r>
            <a:r>
              <a:rPr lang="fr-FR" sz="3600" b="1" dirty="0">
                <a:latin typeface="Maiandra GD" panose="020E0502030308020204" pitchFamily="34" charset="0"/>
              </a:rPr>
              <a:t> the </a:t>
            </a:r>
            <a:r>
              <a:rPr lang="fr-FR" sz="3600" b="1" dirty="0" err="1">
                <a:latin typeface="Maiandra GD" panose="020E0502030308020204" pitchFamily="34" charset="0"/>
              </a:rPr>
              <a:t>names</a:t>
            </a:r>
            <a:r>
              <a:rPr lang="fr-FR" sz="3600" b="1" dirty="0">
                <a:latin typeface="Maiandra GD" panose="020E0502030308020204" pitchFamily="34" charset="0"/>
              </a:rPr>
              <a:t> to the descriptions.</a:t>
            </a:r>
          </a:p>
        </p:txBody>
      </p:sp>
      <p:pic>
        <p:nvPicPr>
          <p:cNvPr id="3" name="Consigne">
            <a:hlinkClick r:id="" action="ppaction://media"/>
            <a:extLst>
              <a:ext uri="{FF2B5EF4-FFF2-40B4-BE49-F238E27FC236}">
                <a16:creationId xmlns:a16="http://schemas.microsoft.com/office/drawing/2014/main" id="{D674AFBC-C957-4A0C-9C3C-7E6702385F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15664" y="107196"/>
            <a:ext cx="609600" cy="609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970213D-6518-4A52-8755-B6CDEF8F220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40550" t="22129" r="40551" b="15162"/>
          <a:stretch/>
        </p:blipFill>
        <p:spPr>
          <a:xfrm>
            <a:off x="828281" y="1242421"/>
            <a:ext cx="7487439" cy="5615579"/>
          </a:xfrm>
          <a:prstGeom prst="rect">
            <a:avLst/>
          </a:prstGeom>
        </p:spPr>
      </p:pic>
      <p:pic>
        <p:nvPicPr>
          <p:cNvPr id="6" name="James">
            <a:hlinkClick r:id="" action="ppaction://media"/>
            <a:extLst>
              <a:ext uri="{FF2B5EF4-FFF2-40B4-BE49-F238E27FC236}">
                <a16:creationId xmlns:a16="http://schemas.microsoft.com/office/drawing/2014/main" id="{C65F0873-BFC6-4D2C-931C-A7624AE8EC9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489950" y="2524116"/>
            <a:ext cx="609600" cy="609600"/>
          </a:xfrm>
          <a:prstGeom prst="rect">
            <a:avLst/>
          </a:prstGeom>
        </p:spPr>
      </p:pic>
      <p:pic>
        <p:nvPicPr>
          <p:cNvPr id="7" name="Julia">
            <a:hlinkClick r:id="" action="ppaction://media"/>
            <a:extLst>
              <a:ext uri="{FF2B5EF4-FFF2-40B4-BE49-F238E27FC236}">
                <a16:creationId xmlns:a16="http://schemas.microsoft.com/office/drawing/2014/main" id="{856B7791-84BA-4BA4-9095-CAC303C562C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481011" y="3313113"/>
            <a:ext cx="609600" cy="609600"/>
          </a:xfrm>
          <a:prstGeom prst="rect">
            <a:avLst/>
          </a:prstGeom>
        </p:spPr>
      </p:pic>
      <p:pic>
        <p:nvPicPr>
          <p:cNvPr id="8" name="Mary">
            <a:hlinkClick r:id="" action="ppaction://media"/>
            <a:extLst>
              <a:ext uri="{FF2B5EF4-FFF2-40B4-BE49-F238E27FC236}">
                <a16:creationId xmlns:a16="http://schemas.microsoft.com/office/drawing/2014/main" id="{4C9BB927-E277-4818-A555-B45146AEC25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481011" y="4050210"/>
            <a:ext cx="609600" cy="609600"/>
          </a:xfrm>
          <a:prstGeom prst="rect">
            <a:avLst/>
          </a:prstGeom>
        </p:spPr>
      </p:pic>
      <p:pic>
        <p:nvPicPr>
          <p:cNvPr id="9" name="Peter">
            <a:hlinkClick r:id="" action="ppaction://media"/>
            <a:extLst>
              <a:ext uri="{FF2B5EF4-FFF2-40B4-BE49-F238E27FC236}">
                <a16:creationId xmlns:a16="http://schemas.microsoft.com/office/drawing/2014/main" id="{C712EC9B-2FD2-4238-AA33-5C56766E8C5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489950" y="49411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3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3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5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8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5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0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970213D-6518-4A52-8755-B6CDEF8F220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0550" t="22129" r="40551" b="15162"/>
          <a:stretch/>
        </p:blipFill>
        <p:spPr>
          <a:xfrm>
            <a:off x="828281" y="1242421"/>
            <a:ext cx="7487439" cy="5615579"/>
          </a:xfrm>
          <a:prstGeom prst="rect">
            <a:avLst/>
          </a:prstGeom>
        </p:spPr>
      </p:pic>
      <p:pic>
        <p:nvPicPr>
          <p:cNvPr id="6" name="James">
            <a:hlinkClick r:id="" action="ppaction://media"/>
            <a:extLst>
              <a:ext uri="{FF2B5EF4-FFF2-40B4-BE49-F238E27FC236}">
                <a16:creationId xmlns:a16="http://schemas.microsoft.com/office/drawing/2014/main" id="{C65F0873-BFC6-4D2C-931C-A7624AE8EC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489950" y="2524116"/>
            <a:ext cx="609600" cy="609600"/>
          </a:xfrm>
          <a:prstGeom prst="rect">
            <a:avLst/>
          </a:prstGeom>
        </p:spPr>
      </p:pic>
      <p:pic>
        <p:nvPicPr>
          <p:cNvPr id="7" name="Julia">
            <a:hlinkClick r:id="" action="ppaction://media"/>
            <a:extLst>
              <a:ext uri="{FF2B5EF4-FFF2-40B4-BE49-F238E27FC236}">
                <a16:creationId xmlns:a16="http://schemas.microsoft.com/office/drawing/2014/main" id="{856B7791-84BA-4BA4-9095-CAC303C562C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481011" y="3313113"/>
            <a:ext cx="609600" cy="609600"/>
          </a:xfrm>
          <a:prstGeom prst="rect">
            <a:avLst/>
          </a:prstGeom>
        </p:spPr>
      </p:pic>
      <p:pic>
        <p:nvPicPr>
          <p:cNvPr id="8" name="Mary">
            <a:hlinkClick r:id="" action="ppaction://media"/>
            <a:extLst>
              <a:ext uri="{FF2B5EF4-FFF2-40B4-BE49-F238E27FC236}">
                <a16:creationId xmlns:a16="http://schemas.microsoft.com/office/drawing/2014/main" id="{4C9BB927-E277-4818-A555-B45146AEC25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481011" y="4050210"/>
            <a:ext cx="609600" cy="609600"/>
          </a:xfrm>
          <a:prstGeom prst="rect">
            <a:avLst/>
          </a:prstGeom>
        </p:spPr>
      </p:pic>
      <p:pic>
        <p:nvPicPr>
          <p:cNvPr id="9" name="Peter">
            <a:hlinkClick r:id="" action="ppaction://media"/>
            <a:extLst>
              <a:ext uri="{FF2B5EF4-FFF2-40B4-BE49-F238E27FC236}">
                <a16:creationId xmlns:a16="http://schemas.microsoft.com/office/drawing/2014/main" id="{C712EC9B-2FD2-4238-AA33-5C56766E8C5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489950" y="4941168"/>
            <a:ext cx="609600" cy="609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0BA5E2A-8830-4B52-8C84-63C1B9B48E95}"/>
              </a:ext>
            </a:extLst>
          </p:cNvPr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Let’s</a:t>
            </a:r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 correct.</a:t>
            </a:r>
          </a:p>
        </p:txBody>
      </p:sp>
      <p:pic>
        <p:nvPicPr>
          <p:cNvPr id="11" name="Let's correct">
            <a:hlinkClick r:id="" action="ppaction://media"/>
            <a:extLst>
              <a:ext uri="{FF2B5EF4-FFF2-40B4-BE49-F238E27FC236}">
                <a16:creationId xmlns:a16="http://schemas.microsoft.com/office/drawing/2014/main" id="{20D6B38E-9E1F-4663-BC9B-4E7ED49600F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523549" y="109974"/>
            <a:ext cx="609600" cy="609600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C5CEFF0-271A-41DC-9494-F57809556DF3}"/>
              </a:ext>
            </a:extLst>
          </p:cNvPr>
          <p:cNvCxnSpPr/>
          <p:nvPr/>
        </p:nvCxnSpPr>
        <p:spPr>
          <a:xfrm flipV="1">
            <a:off x="2051720" y="3313113"/>
            <a:ext cx="3744416" cy="13466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AB4A56E-0643-4A0D-B495-908B5FA954F2}"/>
              </a:ext>
            </a:extLst>
          </p:cNvPr>
          <p:cNvCxnSpPr>
            <a:cxnSpLocks/>
          </p:cNvCxnSpPr>
          <p:nvPr/>
        </p:nvCxnSpPr>
        <p:spPr>
          <a:xfrm flipV="1">
            <a:off x="2051720" y="6006507"/>
            <a:ext cx="3744416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6BC2118D-00B1-4220-A222-35F24742E689}"/>
              </a:ext>
            </a:extLst>
          </p:cNvPr>
          <p:cNvCxnSpPr>
            <a:cxnSpLocks/>
          </p:cNvCxnSpPr>
          <p:nvPr/>
        </p:nvCxnSpPr>
        <p:spPr>
          <a:xfrm flipV="1">
            <a:off x="2051720" y="1966416"/>
            <a:ext cx="3744416" cy="13466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2133FA0-D62D-4ED9-8232-0C08685EF339}"/>
              </a:ext>
            </a:extLst>
          </p:cNvPr>
          <p:cNvCxnSpPr>
            <a:cxnSpLocks/>
          </p:cNvCxnSpPr>
          <p:nvPr/>
        </p:nvCxnSpPr>
        <p:spPr>
          <a:xfrm>
            <a:off x="2071444" y="1993056"/>
            <a:ext cx="3724692" cy="26667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28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0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0" grpId="0"/>
      <p:bldP spid="10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2830</TotalTime>
  <Words>26</Words>
  <Application>Microsoft Office PowerPoint</Application>
  <PresentationFormat>Affichage à l'écran (4:3)</PresentationFormat>
  <Paragraphs>5</Paragraphs>
  <Slides>3</Slides>
  <Notes>0</Notes>
  <HiddenSlides>0</HiddenSlides>
  <MMClips>10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Calibri</vt:lpstr>
      <vt:lpstr>Maiandra GD</vt:lpstr>
      <vt:lpstr>Arial</vt:lpstr>
      <vt:lpstr>Thème Office</vt:lpstr>
      <vt:lpstr>Les membres de la famille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météo</dc:title>
  <dc:creator>Maxime Paul</dc:creator>
  <cp:lastModifiedBy>Maxime Paul</cp:lastModifiedBy>
  <cp:revision>192</cp:revision>
  <dcterms:created xsi:type="dcterms:W3CDTF">2013-01-27T09:55:18Z</dcterms:created>
  <dcterms:modified xsi:type="dcterms:W3CDTF">2019-12-22T10:04:12Z</dcterms:modified>
</cp:coreProperties>
</file>