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0" r:id="rId2"/>
    <p:sldId id="271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aiandra GD" panose="020E0502030308020204" pitchFamily="34" charset="0"/>
      <p:regular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19/08/2017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r>
              <a:rPr lang="fr-FR" sz="66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aiandra GD" pitchFamily="34" charset="0"/>
              </a:rPr>
              <a:t>Les jours, les mois et les saisons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1" y="5229200"/>
            <a:ext cx="8072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Les mois de l’année (vocabulaire)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040019B-D7D9-45F8-BB60-E562DA31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497976"/>
            <a:ext cx="69127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1500" b="1" dirty="0" err="1">
                <a:solidFill>
                  <a:srgbClr val="00B050"/>
                </a:solidFill>
                <a:latin typeface="Maiandra GD" pitchFamily="34" charset="0"/>
                <a:sym typeface="Wingdings"/>
              </a:rPr>
              <a:t>september</a:t>
            </a:r>
            <a:endParaRPr lang="fr-FR" sz="11500" b="1" i="1" dirty="0">
              <a:solidFill>
                <a:srgbClr val="00B050"/>
              </a:solidFill>
              <a:latin typeface="Maiandra GD" pitchFamily="34" charset="0"/>
            </a:endParaRPr>
          </a:p>
        </p:txBody>
      </p:sp>
      <p:pic>
        <p:nvPicPr>
          <p:cNvPr id="2" name="September">
            <a:hlinkClick r:id="" action="ppaction://media"/>
            <a:extLst>
              <a:ext uri="{FF2B5EF4-FFF2-40B4-BE49-F238E27FC236}">
                <a16:creationId xmlns:a16="http://schemas.microsoft.com/office/drawing/2014/main" id="{4696826B-8E6D-47E1-8396-5160B3CB8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432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3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040019B-D7D9-45F8-BB60-E562DA31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497976"/>
            <a:ext cx="69127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1500" b="1" dirty="0" err="1">
                <a:solidFill>
                  <a:srgbClr val="00B050"/>
                </a:solidFill>
                <a:latin typeface="Maiandra GD" pitchFamily="34" charset="0"/>
                <a:sym typeface="Wingdings"/>
              </a:rPr>
              <a:t>october</a:t>
            </a:r>
            <a:endParaRPr lang="fr-FR" sz="11500" b="1" i="1" dirty="0">
              <a:solidFill>
                <a:srgbClr val="00B050"/>
              </a:solidFill>
              <a:latin typeface="Maiandra GD" pitchFamily="34" charset="0"/>
            </a:endParaRPr>
          </a:p>
        </p:txBody>
      </p:sp>
      <p:pic>
        <p:nvPicPr>
          <p:cNvPr id="2" name="October">
            <a:hlinkClick r:id="" action="ppaction://media"/>
            <a:extLst>
              <a:ext uri="{FF2B5EF4-FFF2-40B4-BE49-F238E27FC236}">
                <a16:creationId xmlns:a16="http://schemas.microsoft.com/office/drawing/2014/main" id="{C0DA6711-5A09-4996-969E-E2E81A6DE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35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040019B-D7D9-45F8-BB60-E562DA31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497976"/>
            <a:ext cx="69127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1500" b="1" dirty="0" err="1">
                <a:solidFill>
                  <a:srgbClr val="00B050"/>
                </a:solidFill>
                <a:latin typeface="Maiandra GD" pitchFamily="34" charset="0"/>
                <a:sym typeface="Wingdings"/>
              </a:rPr>
              <a:t>november</a:t>
            </a:r>
            <a:endParaRPr lang="fr-FR" sz="11500" b="1" i="1" dirty="0">
              <a:solidFill>
                <a:srgbClr val="00B050"/>
              </a:solidFill>
              <a:latin typeface="Maiandra GD" pitchFamily="34" charset="0"/>
            </a:endParaRPr>
          </a:p>
        </p:txBody>
      </p:sp>
      <p:pic>
        <p:nvPicPr>
          <p:cNvPr id="2" name="November">
            <a:hlinkClick r:id="" action="ppaction://media"/>
            <a:extLst>
              <a:ext uri="{FF2B5EF4-FFF2-40B4-BE49-F238E27FC236}">
                <a16:creationId xmlns:a16="http://schemas.microsoft.com/office/drawing/2014/main" id="{EAB37FF5-EE9C-4A35-B20A-0F3F674644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040019B-D7D9-45F8-BB60-E562DA31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497976"/>
            <a:ext cx="69127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1500" b="1" dirty="0" err="1">
                <a:solidFill>
                  <a:srgbClr val="00B050"/>
                </a:solidFill>
                <a:latin typeface="Maiandra GD" pitchFamily="34" charset="0"/>
                <a:sym typeface="Wingdings"/>
              </a:rPr>
              <a:t>december</a:t>
            </a:r>
            <a:endParaRPr lang="fr-FR" sz="11500" b="1" i="1" dirty="0">
              <a:solidFill>
                <a:srgbClr val="00B050"/>
              </a:solidFill>
              <a:latin typeface="Maiandra GD" pitchFamily="34" charset="0"/>
            </a:endParaRPr>
          </a:p>
        </p:txBody>
      </p:sp>
      <p:pic>
        <p:nvPicPr>
          <p:cNvPr id="2" name="December">
            <a:hlinkClick r:id="" action="ppaction://media"/>
            <a:extLst>
              <a:ext uri="{FF2B5EF4-FFF2-40B4-BE49-F238E27FC236}">
                <a16:creationId xmlns:a16="http://schemas.microsoft.com/office/drawing/2014/main" id="{AB48C844-0D86-4E89-BD1B-BC0677718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2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040019B-D7D9-45F8-BB60-E562DA31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497976"/>
            <a:ext cx="69127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1500" b="1" dirty="0" err="1">
                <a:solidFill>
                  <a:srgbClr val="00B050"/>
                </a:solidFill>
                <a:latin typeface="Maiandra GD" pitchFamily="34" charset="0"/>
                <a:sym typeface="Wingdings"/>
              </a:rPr>
              <a:t>january</a:t>
            </a:r>
            <a:endParaRPr lang="fr-FR" sz="11500" b="1" i="1" dirty="0">
              <a:solidFill>
                <a:srgbClr val="00B050"/>
              </a:solidFill>
              <a:latin typeface="Maiandra GD" pitchFamily="34" charset="0"/>
            </a:endParaRPr>
          </a:p>
        </p:txBody>
      </p:sp>
      <p:pic>
        <p:nvPicPr>
          <p:cNvPr id="3" name="January">
            <a:hlinkClick r:id="" action="ppaction://media"/>
            <a:extLst>
              <a:ext uri="{FF2B5EF4-FFF2-40B4-BE49-F238E27FC236}">
                <a16:creationId xmlns:a16="http://schemas.microsoft.com/office/drawing/2014/main" id="{BE9854EB-D3C3-45DD-880A-6D178439E3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040019B-D7D9-45F8-BB60-E562DA31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497976"/>
            <a:ext cx="69127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1500" b="1" dirty="0" err="1">
                <a:solidFill>
                  <a:srgbClr val="00B050"/>
                </a:solidFill>
                <a:latin typeface="Maiandra GD" pitchFamily="34" charset="0"/>
                <a:sym typeface="Wingdings"/>
              </a:rPr>
              <a:t>february</a:t>
            </a:r>
            <a:endParaRPr lang="fr-FR" sz="11500" b="1" i="1" dirty="0">
              <a:solidFill>
                <a:srgbClr val="00B050"/>
              </a:solidFill>
              <a:latin typeface="Maiandra GD" pitchFamily="34" charset="0"/>
            </a:endParaRPr>
          </a:p>
        </p:txBody>
      </p:sp>
      <p:pic>
        <p:nvPicPr>
          <p:cNvPr id="2" name="February">
            <a:hlinkClick r:id="" action="ppaction://media"/>
            <a:extLst>
              <a:ext uri="{FF2B5EF4-FFF2-40B4-BE49-F238E27FC236}">
                <a16:creationId xmlns:a16="http://schemas.microsoft.com/office/drawing/2014/main" id="{88C6E030-2012-4052-85EB-12DEE08FCA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040019B-D7D9-45F8-BB60-E562DA31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497976"/>
            <a:ext cx="7344816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1500" b="1" dirty="0" err="1">
                <a:solidFill>
                  <a:srgbClr val="00B050"/>
                </a:solidFill>
                <a:latin typeface="Maiandra GD" pitchFamily="34" charset="0"/>
                <a:sym typeface="Wingdings"/>
              </a:rPr>
              <a:t>march</a:t>
            </a:r>
            <a:endParaRPr lang="fr-FR" sz="11500" b="1" i="1" dirty="0">
              <a:solidFill>
                <a:srgbClr val="00B050"/>
              </a:solidFill>
              <a:latin typeface="Maiandra GD" pitchFamily="34" charset="0"/>
            </a:endParaRPr>
          </a:p>
        </p:txBody>
      </p:sp>
      <p:pic>
        <p:nvPicPr>
          <p:cNvPr id="2" name="March">
            <a:hlinkClick r:id="" action="ppaction://media"/>
            <a:extLst>
              <a:ext uri="{FF2B5EF4-FFF2-40B4-BE49-F238E27FC236}">
                <a16:creationId xmlns:a16="http://schemas.microsoft.com/office/drawing/2014/main" id="{D1A0ECF1-A141-43EC-914A-F4BC001BFC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040019B-D7D9-45F8-BB60-E562DA31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497976"/>
            <a:ext cx="69127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1500" b="1" dirty="0" err="1">
                <a:solidFill>
                  <a:srgbClr val="00B050"/>
                </a:solidFill>
                <a:latin typeface="Maiandra GD" pitchFamily="34" charset="0"/>
                <a:sym typeface="Wingdings"/>
              </a:rPr>
              <a:t>april</a:t>
            </a:r>
            <a:endParaRPr lang="fr-FR" sz="11500" b="1" i="1" dirty="0">
              <a:solidFill>
                <a:srgbClr val="00B050"/>
              </a:solidFill>
              <a:latin typeface="Maiandra GD" pitchFamily="34" charset="0"/>
            </a:endParaRPr>
          </a:p>
        </p:txBody>
      </p:sp>
      <p:pic>
        <p:nvPicPr>
          <p:cNvPr id="2" name="April">
            <a:hlinkClick r:id="" action="ppaction://media"/>
            <a:extLst>
              <a:ext uri="{FF2B5EF4-FFF2-40B4-BE49-F238E27FC236}">
                <a16:creationId xmlns:a16="http://schemas.microsoft.com/office/drawing/2014/main" id="{C09D2B5B-F407-4459-8EDA-194574EC3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7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040019B-D7D9-45F8-BB60-E562DA31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497976"/>
            <a:ext cx="69127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1500" b="1" dirty="0" err="1">
                <a:solidFill>
                  <a:srgbClr val="00B050"/>
                </a:solidFill>
                <a:latin typeface="Maiandra GD" pitchFamily="34" charset="0"/>
                <a:sym typeface="Wingdings"/>
              </a:rPr>
              <a:t>may</a:t>
            </a:r>
            <a:endParaRPr lang="fr-FR" sz="11500" b="1" i="1" dirty="0">
              <a:solidFill>
                <a:srgbClr val="00B050"/>
              </a:solidFill>
              <a:latin typeface="Maiandra GD" pitchFamily="34" charset="0"/>
            </a:endParaRPr>
          </a:p>
        </p:txBody>
      </p:sp>
      <p:pic>
        <p:nvPicPr>
          <p:cNvPr id="2" name="May">
            <a:hlinkClick r:id="" action="ppaction://media"/>
            <a:extLst>
              <a:ext uri="{FF2B5EF4-FFF2-40B4-BE49-F238E27FC236}">
                <a16:creationId xmlns:a16="http://schemas.microsoft.com/office/drawing/2014/main" id="{CCBB44CD-847E-45D7-B3C3-DD656DB58F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040019B-D7D9-45F8-BB60-E562DA31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497976"/>
            <a:ext cx="69127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1500" b="1" dirty="0" err="1">
                <a:solidFill>
                  <a:srgbClr val="00B050"/>
                </a:solidFill>
                <a:latin typeface="Maiandra GD" pitchFamily="34" charset="0"/>
                <a:sym typeface="Wingdings"/>
              </a:rPr>
              <a:t>june</a:t>
            </a:r>
            <a:endParaRPr lang="fr-FR" sz="11500" b="1" i="1" dirty="0">
              <a:solidFill>
                <a:srgbClr val="00B050"/>
              </a:solidFill>
              <a:latin typeface="Maiandra GD" pitchFamily="34" charset="0"/>
            </a:endParaRPr>
          </a:p>
        </p:txBody>
      </p:sp>
      <p:pic>
        <p:nvPicPr>
          <p:cNvPr id="2" name="June">
            <a:hlinkClick r:id="" action="ppaction://media"/>
            <a:extLst>
              <a:ext uri="{FF2B5EF4-FFF2-40B4-BE49-F238E27FC236}">
                <a16:creationId xmlns:a16="http://schemas.microsoft.com/office/drawing/2014/main" id="{3A59AFDF-8DA0-477A-9776-A25ACA73C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9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040019B-D7D9-45F8-BB60-E562DA31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497976"/>
            <a:ext cx="69127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1500" b="1" dirty="0" err="1">
                <a:solidFill>
                  <a:srgbClr val="00B050"/>
                </a:solidFill>
                <a:latin typeface="Maiandra GD" pitchFamily="34" charset="0"/>
                <a:sym typeface="Wingdings"/>
              </a:rPr>
              <a:t>july</a:t>
            </a:r>
            <a:endParaRPr lang="fr-FR" sz="11500" b="1" i="1" dirty="0">
              <a:solidFill>
                <a:srgbClr val="00B050"/>
              </a:solidFill>
              <a:latin typeface="Maiandra GD" pitchFamily="34" charset="0"/>
            </a:endParaRPr>
          </a:p>
        </p:txBody>
      </p:sp>
      <p:pic>
        <p:nvPicPr>
          <p:cNvPr id="2" name="July">
            <a:hlinkClick r:id="" action="ppaction://media"/>
            <a:extLst>
              <a:ext uri="{FF2B5EF4-FFF2-40B4-BE49-F238E27FC236}">
                <a16:creationId xmlns:a16="http://schemas.microsoft.com/office/drawing/2014/main" id="{B5E5168F-7D74-44E2-B7F6-862381813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040019B-D7D9-45F8-BB60-E562DA31F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497976"/>
            <a:ext cx="691276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1500" b="1" dirty="0" err="1">
                <a:solidFill>
                  <a:srgbClr val="00B050"/>
                </a:solidFill>
                <a:latin typeface="Maiandra GD" pitchFamily="34" charset="0"/>
                <a:sym typeface="Wingdings"/>
              </a:rPr>
              <a:t>august</a:t>
            </a:r>
            <a:endParaRPr lang="fr-FR" sz="11500" b="1" i="1" dirty="0">
              <a:solidFill>
                <a:srgbClr val="00B050"/>
              </a:solidFill>
              <a:latin typeface="Maiandra GD" pitchFamily="34" charset="0"/>
            </a:endParaRPr>
          </a:p>
        </p:txBody>
      </p:sp>
      <p:pic>
        <p:nvPicPr>
          <p:cNvPr id="2" name="August">
            <a:hlinkClick r:id="" action="ppaction://media"/>
            <a:extLst>
              <a:ext uri="{FF2B5EF4-FFF2-40B4-BE49-F238E27FC236}">
                <a16:creationId xmlns:a16="http://schemas.microsoft.com/office/drawing/2014/main" id="{6322A7C7-1D78-46AE-8073-163740706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33</Words>
  <Application>Microsoft Office PowerPoint</Application>
  <PresentationFormat>Affichage à l'écran (4:3)</PresentationFormat>
  <Paragraphs>15</Paragraphs>
  <Slides>13</Slides>
  <Notes>0</Notes>
  <HiddenSlides>0</HiddenSlides>
  <MMClips>12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Wingdings</vt:lpstr>
      <vt:lpstr>Calibri</vt:lpstr>
      <vt:lpstr>Maiandra GD</vt:lpstr>
      <vt:lpstr>Thème Office</vt:lpstr>
      <vt:lpstr>Les jours, les mois et les saisons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182</cp:revision>
  <dcterms:created xsi:type="dcterms:W3CDTF">2013-01-27T09:55:18Z</dcterms:created>
  <dcterms:modified xsi:type="dcterms:W3CDTF">2017-08-19T11:33:00Z</dcterms:modified>
</cp:coreProperties>
</file>