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Les états d’Europe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Géographie – </a:t>
            </a:r>
            <a:r>
              <a:rPr lang="fr-FR" i="1" dirty="0" smtClean="0"/>
              <a:t>L’Europe</a:t>
            </a:r>
            <a:endParaRPr lang="fr-FR" dirty="0" smtClean="0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00063" y="4357688"/>
            <a:ext cx="83924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Les états de l’Union Européenne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p"/>
      <p:bldP spid="9" grpId="1" build="p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6512" y="-27384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Maintenant, voyons les pays qui composent l’Europe.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496" y="1004535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Connaissez-vous certains pays d’Europe ?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5496" y="1558533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Vous avez trois minutes pour en trouver 12 !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5496" y="2564904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Sortez votre ardoise,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744664" y="3211235"/>
            <a:ext cx="230425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3</a:t>
            </a:r>
            <a:endParaRPr lang="fr-FR" sz="199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61184" y="3008853"/>
            <a:ext cx="230425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2</a:t>
            </a:r>
            <a:endParaRPr lang="fr-FR" sz="199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44664" y="3211235"/>
            <a:ext cx="230425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1</a:t>
            </a:r>
            <a:endParaRPr lang="fr-FR" sz="199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3655184"/>
            <a:ext cx="86409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C’est parti !</a:t>
            </a:r>
            <a:endParaRPr lang="fr-FR" sz="11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1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5" grpId="1"/>
      <p:bldP spid="5" grpId="2"/>
      <p:bldP spid="6" grpId="1"/>
      <p:bldP spid="6" grpId="2"/>
      <p:bldP spid="7" grpId="1"/>
      <p:bldP spid="7" grpId="2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6512" y="-27384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Quelqu’un </a:t>
            </a:r>
            <a:r>
              <a:rPr lang="fr-FR" sz="3600" i="1" dirty="0" err="1" smtClean="0">
                <a:solidFill>
                  <a:srgbClr val="0070C0"/>
                </a:solidFill>
                <a:latin typeface="Maiandra GD" pitchFamily="34" charset="0"/>
              </a:rPr>
              <a:t>a-t-il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relevé le défi ?</a:t>
            </a:r>
          </a:p>
        </p:txBody>
      </p:sp>
    </p:spTree>
    <p:extLst>
      <p:ext uri="{BB962C8B-B14F-4D97-AF65-F5344CB8AC3E}">
        <p14:creationId xmlns:p14="http://schemas.microsoft.com/office/powerpoint/2010/main" val="398210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6512" y="-27384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Voyons les pays d’Europe en complétant la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carte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115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6512" y="-27384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Commençons par donner un titre à cette carte.</a:t>
            </a:r>
          </a:p>
        </p:txBody>
      </p:sp>
    </p:spTree>
    <p:extLst>
      <p:ext uri="{BB962C8B-B14F-4D97-AF65-F5344CB8AC3E}">
        <p14:creationId xmlns:p14="http://schemas.microsoft.com/office/powerpoint/2010/main" val="42935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6512" y="-27384"/>
            <a:ext cx="9144000" cy="1015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u="sng" dirty="0" smtClean="0">
                <a:solidFill>
                  <a:srgbClr val="FF0000"/>
                </a:solidFill>
                <a:latin typeface="Maiandra GD" pitchFamily="34" charset="0"/>
              </a:rPr>
              <a:t>Les états d’Europe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6512" y="-27384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Occupons-nous maintenant des limites de l’Europe.</a:t>
            </a:r>
          </a:p>
        </p:txBody>
      </p:sp>
    </p:spTree>
    <p:extLst>
      <p:ext uri="{BB962C8B-B14F-4D97-AF65-F5344CB8AC3E}">
        <p14:creationId xmlns:p14="http://schemas.microsoft.com/office/powerpoint/2010/main" val="280967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6512" y="-27384"/>
            <a:ext cx="91440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 smtClean="0">
                <a:solidFill>
                  <a:srgbClr val="0070C0"/>
                </a:solidFill>
                <a:latin typeface="Maiandra GD" pitchFamily="34" charset="0"/>
              </a:rPr>
              <a:t>Océan Glacial Arctique</a:t>
            </a:r>
          </a:p>
        </p:txBody>
      </p:sp>
    </p:spTree>
    <p:extLst>
      <p:ext uri="{BB962C8B-B14F-4D97-AF65-F5344CB8AC3E}">
        <p14:creationId xmlns:p14="http://schemas.microsoft.com/office/powerpoint/2010/main" val="75850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6512" y="-27384"/>
            <a:ext cx="91440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 smtClean="0">
                <a:solidFill>
                  <a:srgbClr val="0070C0"/>
                </a:solidFill>
                <a:latin typeface="Maiandra GD" pitchFamily="34" charset="0"/>
              </a:rPr>
              <a:t>Océan Atlantique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79" y="1458000"/>
            <a:ext cx="764255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6512" y="-27384"/>
            <a:ext cx="91440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 smtClean="0">
                <a:solidFill>
                  <a:srgbClr val="0070C0"/>
                </a:solidFill>
                <a:latin typeface="Maiandra GD" pitchFamily="34" charset="0"/>
              </a:rPr>
              <a:t>Mer Méditerranée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79" y="1458000"/>
            <a:ext cx="7642557" cy="540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51" y="1458000"/>
            <a:ext cx="764255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51" y="1458000"/>
            <a:ext cx="7642557" cy="54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6512" y="-27384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Passons maintenant aux pays.</a:t>
            </a:r>
          </a:p>
        </p:txBody>
      </p:sp>
    </p:spTree>
    <p:extLst>
      <p:ext uri="{BB962C8B-B14F-4D97-AF65-F5344CB8AC3E}">
        <p14:creationId xmlns:p14="http://schemas.microsoft.com/office/powerpoint/2010/main" val="16062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-36512" y="90498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Nous allons ensemble faire un petit voyage en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Europe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92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51" y="1458000"/>
            <a:ext cx="7642557" cy="54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6512" y="-27384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Les pays qui n’appartiennent pas à l’Union Européenne sont déjà notés.</a:t>
            </a:r>
          </a:p>
        </p:txBody>
      </p:sp>
    </p:spTree>
    <p:extLst>
      <p:ext uri="{BB962C8B-B14F-4D97-AF65-F5344CB8AC3E}">
        <p14:creationId xmlns:p14="http://schemas.microsoft.com/office/powerpoint/2010/main" val="37272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51" y="1458000"/>
            <a:ext cx="7642557" cy="54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6512" y="-27384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(Mais </a:t>
            </a:r>
            <a:r>
              <a:rPr lang="fr-FR" sz="3600" i="1" smtClean="0">
                <a:solidFill>
                  <a:srgbClr val="0070C0"/>
                </a:solidFill>
                <a:latin typeface="Maiandra GD" pitchFamily="34" charset="0"/>
              </a:rPr>
              <a:t>on en 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reparlera dans une autre séance…)</a:t>
            </a:r>
          </a:p>
        </p:txBody>
      </p:sp>
    </p:spTree>
    <p:extLst>
      <p:ext uri="{BB962C8B-B14F-4D97-AF65-F5344CB8AC3E}">
        <p14:creationId xmlns:p14="http://schemas.microsoft.com/office/powerpoint/2010/main" val="10187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51" y="1458000"/>
            <a:ext cx="7642557" cy="54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6512" y="-27384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Occupons-nous donc des pays de l’Union Européenne.</a:t>
            </a:r>
          </a:p>
        </p:txBody>
      </p:sp>
    </p:spTree>
    <p:extLst>
      <p:ext uri="{BB962C8B-B14F-4D97-AF65-F5344CB8AC3E}">
        <p14:creationId xmlns:p14="http://schemas.microsoft.com/office/powerpoint/2010/main" val="9363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51" y="1458000"/>
            <a:ext cx="7642557" cy="54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-36512" y="-27384"/>
            <a:ext cx="9144000" cy="1015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i="1" dirty="0" smtClean="0">
                <a:solidFill>
                  <a:srgbClr val="FF0000"/>
                </a:solidFill>
                <a:latin typeface="Maiandra GD" pitchFamily="34" charset="0"/>
              </a:rPr>
              <a:t>Portugal France Espagne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50" y="1458000"/>
            <a:ext cx="764255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36512" y="-27384"/>
            <a:ext cx="9144000" cy="1015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i="1" dirty="0" smtClean="0">
                <a:solidFill>
                  <a:srgbClr val="FF0000"/>
                </a:solidFill>
                <a:latin typeface="Maiandra GD" pitchFamily="34" charset="0"/>
              </a:rPr>
              <a:t>Irlande Royaume-Uni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50" y="1458000"/>
            <a:ext cx="7642557" cy="540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49" y="1458000"/>
            <a:ext cx="764255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49" y="1458000"/>
            <a:ext cx="7642557" cy="540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-36512" y="-27384"/>
            <a:ext cx="9144000" cy="19389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0" b="1" i="1" dirty="0" smtClean="0">
                <a:solidFill>
                  <a:srgbClr val="FF0000"/>
                </a:solidFill>
                <a:latin typeface="Maiandra GD" pitchFamily="34" charset="0"/>
              </a:rPr>
              <a:t>Pays-Bas Allemagne Italie</a:t>
            </a:r>
          </a:p>
        </p:txBody>
      </p:sp>
    </p:spTree>
    <p:extLst>
      <p:ext uri="{BB962C8B-B14F-4D97-AF65-F5344CB8AC3E}">
        <p14:creationId xmlns:p14="http://schemas.microsoft.com/office/powerpoint/2010/main" val="5579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-36512" y="-27384"/>
            <a:ext cx="9144000" cy="19389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0" b="1" i="1" dirty="0" smtClean="0">
                <a:solidFill>
                  <a:srgbClr val="FF0000"/>
                </a:solidFill>
                <a:latin typeface="Maiandra GD" pitchFamily="34" charset="0"/>
              </a:rPr>
              <a:t>Danemark Pologne Autriche</a:t>
            </a:r>
          </a:p>
        </p:txBody>
      </p:sp>
    </p:spTree>
    <p:extLst>
      <p:ext uri="{BB962C8B-B14F-4D97-AF65-F5344CB8AC3E}">
        <p14:creationId xmlns:p14="http://schemas.microsoft.com/office/powerpoint/2010/main" val="288110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-36512" y="-27384"/>
            <a:ext cx="9144000" cy="1015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i="1" dirty="0" smtClean="0">
                <a:solidFill>
                  <a:srgbClr val="FF0000"/>
                </a:solidFill>
                <a:latin typeface="Maiandra GD" pitchFamily="34" charset="0"/>
              </a:rPr>
              <a:t>Bulgarie Roumanie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-36512" y="-27384"/>
            <a:ext cx="9144000" cy="19389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0" b="1" i="1" dirty="0" smtClean="0">
                <a:solidFill>
                  <a:srgbClr val="FF0000"/>
                </a:solidFill>
                <a:latin typeface="Maiandra GD" pitchFamily="34" charset="0"/>
              </a:rPr>
              <a:t>Estonie Lettonie Lituanie</a:t>
            </a:r>
          </a:p>
        </p:txBody>
      </p:sp>
    </p:spTree>
    <p:extLst>
      <p:ext uri="{BB962C8B-B14F-4D97-AF65-F5344CB8AC3E}">
        <p14:creationId xmlns:p14="http://schemas.microsoft.com/office/powerpoint/2010/main" val="8457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-36512" y="-27384"/>
            <a:ext cx="9144000" cy="1015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i="1" dirty="0" smtClean="0">
                <a:solidFill>
                  <a:srgbClr val="FF0000"/>
                </a:solidFill>
                <a:latin typeface="Maiandra GD" pitchFamily="34" charset="0"/>
              </a:rPr>
              <a:t>Suède Finlande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36512" y="68431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Mais avant de commencer, qu’est-ce que l’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Europe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?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5496" y="1052736"/>
            <a:ext cx="5831632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L’Europe est un 			,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03848" y="1052735"/>
            <a:ext cx="2189046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continent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796136" y="1052736"/>
            <a:ext cx="3311352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tout comme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7504" y="1628800"/>
            <a:ext cx="8856984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l’			, l’			, l’			, </a:t>
            </a:r>
          </a:p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l’			et l’					.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26770" y="1628800"/>
            <a:ext cx="2189046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Afrique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440965" y="1628800"/>
            <a:ext cx="2189046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Amérique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6228184" y="1628800"/>
            <a:ext cx="2189046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Océanie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331640" y="2182798"/>
            <a:ext cx="2189046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Asie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851919" y="2182797"/>
            <a:ext cx="3470787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Antarctique</a:t>
            </a:r>
          </a:p>
        </p:txBody>
      </p:sp>
    </p:spTree>
    <p:extLst>
      <p:ext uri="{BB962C8B-B14F-4D97-AF65-F5344CB8AC3E}">
        <p14:creationId xmlns:p14="http://schemas.microsoft.com/office/powerpoint/2010/main" val="180346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36512" y="-27384"/>
            <a:ext cx="9144000" cy="1015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i="1" dirty="0" smtClean="0">
                <a:solidFill>
                  <a:srgbClr val="FF0000"/>
                </a:solidFill>
                <a:latin typeface="Maiandra GD" pitchFamily="34" charset="0"/>
              </a:rPr>
              <a:t>Malte Grèce Chypre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36512" y="-27384"/>
            <a:ext cx="9144000" cy="1015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i="1" dirty="0" smtClean="0">
                <a:solidFill>
                  <a:srgbClr val="FF0000"/>
                </a:solidFill>
                <a:latin typeface="Maiandra GD" pitchFamily="34" charset="0"/>
              </a:rPr>
              <a:t>Belgique Luxembourg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0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-36512" y="-27384"/>
            <a:ext cx="9144000" cy="19389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0" b="1" i="1" dirty="0" smtClean="0">
                <a:solidFill>
                  <a:srgbClr val="FF0000"/>
                </a:solidFill>
                <a:latin typeface="Maiandra GD" pitchFamily="34" charset="0"/>
              </a:rPr>
              <a:t>République Tchèque</a:t>
            </a:r>
          </a:p>
          <a:p>
            <a:pPr algn="l"/>
            <a:r>
              <a:rPr lang="fr-FR" sz="6000" b="1" i="1" dirty="0" smtClean="0">
                <a:solidFill>
                  <a:srgbClr val="FF0000"/>
                </a:solidFill>
                <a:latin typeface="Maiandra GD" pitchFamily="34" charset="0"/>
              </a:rPr>
              <a:t>Slovénie</a:t>
            </a:r>
          </a:p>
        </p:txBody>
      </p:sp>
    </p:spTree>
    <p:extLst>
      <p:ext uri="{BB962C8B-B14F-4D97-AF65-F5344CB8AC3E}">
        <p14:creationId xmlns:p14="http://schemas.microsoft.com/office/powerpoint/2010/main" val="20726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-36512" y="-27384"/>
            <a:ext cx="9144000" cy="19389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0" b="1" i="1" dirty="0" smtClean="0">
                <a:solidFill>
                  <a:srgbClr val="FF0000"/>
                </a:solidFill>
                <a:latin typeface="Maiandra GD" pitchFamily="34" charset="0"/>
              </a:rPr>
              <a:t>Croatie Hongrie Slovaquie</a:t>
            </a:r>
          </a:p>
        </p:txBody>
      </p:sp>
    </p:spTree>
    <p:extLst>
      <p:ext uri="{BB962C8B-B14F-4D97-AF65-F5344CB8AC3E}">
        <p14:creationId xmlns:p14="http://schemas.microsoft.com/office/powerpoint/2010/main" val="4459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6512" y="-27384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Mettons un peu de couleur à cette carte (et n’oublions pas la légende).</a:t>
            </a:r>
          </a:p>
        </p:txBody>
      </p:sp>
    </p:spTree>
    <p:extLst>
      <p:ext uri="{BB962C8B-B14F-4D97-AF65-F5344CB8AC3E}">
        <p14:creationId xmlns:p14="http://schemas.microsoft.com/office/powerpoint/2010/main" val="328862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6512" y="-27384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Commençons par les pays de l’Union Européenne.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4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6512" y="-27384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Terminons avec les pays hors UE.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2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6512" y="-27384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Et voilà le travail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6512" y="-27384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Il faut qu’on en sache un peu plus sur ces pays !</a:t>
            </a:r>
          </a:p>
        </p:txBody>
      </p:sp>
    </p:spTree>
    <p:extLst>
      <p:ext uri="{BB962C8B-B14F-4D97-AF65-F5344CB8AC3E}">
        <p14:creationId xmlns:p14="http://schemas.microsoft.com/office/powerpoint/2010/main" val="1234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6512" y="-27384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Leur capitale, leur monnaie, la langue parlée…</a:t>
            </a:r>
          </a:p>
        </p:txBody>
      </p:sp>
    </p:spTree>
    <p:extLst>
      <p:ext uri="{BB962C8B-B14F-4D97-AF65-F5344CB8AC3E}">
        <p14:creationId xmlns:p14="http://schemas.microsoft.com/office/powerpoint/2010/main" val="98576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ann.giraud2.free.fr/Fichiers/Fichiers%20accueil/planisphere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247" y="1196752"/>
            <a:ext cx="865154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6512" y="-27384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Essayons de trouver l’Europe sur le planisphère du monde.</a:t>
            </a:r>
          </a:p>
        </p:txBody>
      </p:sp>
      <p:sp>
        <p:nvSpPr>
          <p:cNvPr id="4" name="Forme libre 3"/>
          <p:cNvSpPr/>
          <p:nvPr/>
        </p:nvSpPr>
        <p:spPr>
          <a:xfrm>
            <a:off x="3771900" y="1767310"/>
            <a:ext cx="2049780" cy="1996970"/>
          </a:xfrm>
          <a:custGeom>
            <a:avLst/>
            <a:gdLst>
              <a:gd name="connsiteX0" fmla="*/ 1661160 w 2049780"/>
              <a:gd name="connsiteY0" fmla="*/ 130070 h 1996970"/>
              <a:gd name="connsiteX1" fmla="*/ 1569720 w 2049780"/>
              <a:gd name="connsiteY1" fmla="*/ 69110 h 1996970"/>
              <a:gd name="connsiteX2" fmla="*/ 1493520 w 2049780"/>
              <a:gd name="connsiteY2" fmla="*/ 46250 h 1996970"/>
              <a:gd name="connsiteX3" fmla="*/ 1394460 w 2049780"/>
              <a:gd name="connsiteY3" fmla="*/ 31010 h 1996970"/>
              <a:gd name="connsiteX4" fmla="*/ 1112520 w 2049780"/>
              <a:gd name="connsiteY4" fmla="*/ 23390 h 1996970"/>
              <a:gd name="connsiteX5" fmla="*/ 815340 w 2049780"/>
              <a:gd name="connsiteY5" fmla="*/ 15770 h 1996970"/>
              <a:gd name="connsiteX6" fmla="*/ 640080 w 2049780"/>
              <a:gd name="connsiteY6" fmla="*/ 23390 h 1996970"/>
              <a:gd name="connsiteX7" fmla="*/ 533400 w 2049780"/>
              <a:gd name="connsiteY7" fmla="*/ 46250 h 1996970"/>
              <a:gd name="connsiteX8" fmla="*/ 480060 w 2049780"/>
              <a:gd name="connsiteY8" fmla="*/ 61490 h 1996970"/>
              <a:gd name="connsiteX9" fmla="*/ 419100 w 2049780"/>
              <a:gd name="connsiteY9" fmla="*/ 84350 h 1996970"/>
              <a:gd name="connsiteX10" fmla="*/ 358140 w 2049780"/>
              <a:gd name="connsiteY10" fmla="*/ 122450 h 1996970"/>
              <a:gd name="connsiteX11" fmla="*/ 327660 w 2049780"/>
              <a:gd name="connsiteY11" fmla="*/ 130070 h 1996970"/>
              <a:gd name="connsiteX12" fmla="*/ 251460 w 2049780"/>
              <a:gd name="connsiteY12" fmla="*/ 175790 h 1996970"/>
              <a:gd name="connsiteX13" fmla="*/ 220980 w 2049780"/>
              <a:gd name="connsiteY13" fmla="*/ 191030 h 1996970"/>
              <a:gd name="connsiteX14" fmla="*/ 213360 w 2049780"/>
              <a:gd name="connsiteY14" fmla="*/ 213890 h 1996970"/>
              <a:gd name="connsiteX15" fmla="*/ 190500 w 2049780"/>
              <a:gd name="connsiteY15" fmla="*/ 229130 h 1996970"/>
              <a:gd name="connsiteX16" fmla="*/ 129540 w 2049780"/>
              <a:gd name="connsiteY16" fmla="*/ 267230 h 1996970"/>
              <a:gd name="connsiteX17" fmla="*/ 99060 w 2049780"/>
              <a:gd name="connsiteY17" fmla="*/ 312950 h 1996970"/>
              <a:gd name="connsiteX18" fmla="*/ 76200 w 2049780"/>
              <a:gd name="connsiteY18" fmla="*/ 335810 h 1996970"/>
              <a:gd name="connsiteX19" fmla="*/ 53340 w 2049780"/>
              <a:gd name="connsiteY19" fmla="*/ 419630 h 1996970"/>
              <a:gd name="connsiteX20" fmla="*/ 38100 w 2049780"/>
              <a:gd name="connsiteY20" fmla="*/ 480590 h 1996970"/>
              <a:gd name="connsiteX21" fmla="*/ 30480 w 2049780"/>
              <a:gd name="connsiteY21" fmla="*/ 693950 h 1996970"/>
              <a:gd name="connsiteX22" fmla="*/ 22860 w 2049780"/>
              <a:gd name="connsiteY22" fmla="*/ 732050 h 1996970"/>
              <a:gd name="connsiteX23" fmla="*/ 0 w 2049780"/>
              <a:gd name="connsiteY23" fmla="*/ 1196870 h 1996970"/>
              <a:gd name="connsiteX24" fmla="*/ 22860 w 2049780"/>
              <a:gd name="connsiteY24" fmla="*/ 1402610 h 1996970"/>
              <a:gd name="connsiteX25" fmla="*/ 53340 w 2049780"/>
              <a:gd name="connsiteY25" fmla="*/ 1501670 h 1996970"/>
              <a:gd name="connsiteX26" fmla="*/ 76200 w 2049780"/>
              <a:gd name="connsiteY26" fmla="*/ 1524530 h 1996970"/>
              <a:gd name="connsiteX27" fmla="*/ 106680 w 2049780"/>
              <a:gd name="connsiteY27" fmla="*/ 1593110 h 1996970"/>
              <a:gd name="connsiteX28" fmla="*/ 129540 w 2049780"/>
              <a:gd name="connsiteY28" fmla="*/ 1615970 h 1996970"/>
              <a:gd name="connsiteX29" fmla="*/ 167640 w 2049780"/>
              <a:gd name="connsiteY29" fmla="*/ 1661690 h 1996970"/>
              <a:gd name="connsiteX30" fmla="*/ 205740 w 2049780"/>
              <a:gd name="connsiteY30" fmla="*/ 1692170 h 1996970"/>
              <a:gd name="connsiteX31" fmla="*/ 220980 w 2049780"/>
              <a:gd name="connsiteY31" fmla="*/ 1715030 h 1996970"/>
              <a:gd name="connsiteX32" fmla="*/ 259080 w 2049780"/>
              <a:gd name="connsiteY32" fmla="*/ 1760750 h 1996970"/>
              <a:gd name="connsiteX33" fmla="*/ 281940 w 2049780"/>
              <a:gd name="connsiteY33" fmla="*/ 1768370 h 1996970"/>
              <a:gd name="connsiteX34" fmla="*/ 327660 w 2049780"/>
              <a:gd name="connsiteY34" fmla="*/ 1791230 h 1996970"/>
              <a:gd name="connsiteX35" fmla="*/ 373380 w 2049780"/>
              <a:gd name="connsiteY35" fmla="*/ 1829330 h 1996970"/>
              <a:gd name="connsiteX36" fmla="*/ 419100 w 2049780"/>
              <a:gd name="connsiteY36" fmla="*/ 1875050 h 1996970"/>
              <a:gd name="connsiteX37" fmla="*/ 441960 w 2049780"/>
              <a:gd name="connsiteY37" fmla="*/ 1897910 h 1996970"/>
              <a:gd name="connsiteX38" fmla="*/ 502920 w 2049780"/>
              <a:gd name="connsiteY38" fmla="*/ 1943630 h 1996970"/>
              <a:gd name="connsiteX39" fmla="*/ 579120 w 2049780"/>
              <a:gd name="connsiteY39" fmla="*/ 1966490 h 1996970"/>
              <a:gd name="connsiteX40" fmla="*/ 601980 w 2049780"/>
              <a:gd name="connsiteY40" fmla="*/ 1974110 h 1996970"/>
              <a:gd name="connsiteX41" fmla="*/ 640080 w 2049780"/>
              <a:gd name="connsiteY41" fmla="*/ 1981730 h 1996970"/>
              <a:gd name="connsiteX42" fmla="*/ 693420 w 2049780"/>
              <a:gd name="connsiteY42" fmla="*/ 1996970 h 1996970"/>
              <a:gd name="connsiteX43" fmla="*/ 1318260 w 2049780"/>
              <a:gd name="connsiteY43" fmla="*/ 1989350 h 1996970"/>
              <a:gd name="connsiteX44" fmla="*/ 1363980 w 2049780"/>
              <a:gd name="connsiteY44" fmla="*/ 1974110 h 1996970"/>
              <a:gd name="connsiteX45" fmla="*/ 1394460 w 2049780"/>
              <a:gd name="connsiteY45" fmla="*/ 1966490 h 1996970"/>
              <a:gd name="connsiteX46" fmla="*/ 1417320 w 2049780"/>
              <a:gd name="connsiteY46" fmla="*/ 1951250 h 1996970"/>
              <a:gd name="connsiteX47" fmla="*/ 1478280 w 2049780"/>
              <a:gd name="connsiteY47" fmla="*/ 1905530 h 1996970"/>
              <a:gd name="connsiteX48" fmla="*/ 1524000 w 2049780"/>
              <a:gd name="connsiteY48" fmla="*/ 1882670 h 1996970"/>
              <a:gd name="connsiteX49" fmla="*/ 1546860 w 2049780"/>
              <a:gd name="connsiteY49" fmla="*/ 1859810 h 1996970"/>
              <a:gd name="connsiteX50" fmla="*/ 1645920 w 2049780"/>
              <a:gd name="connsiteY50" fmla="*/ 1791230 h 1996970"/>
              <a:gd name="connsiteX51" fmla="*/ 1737360 w 2049780"/>
              <a:gd name="connsiteY51" fmla="*/ 1753130 h 1996970"/>
              <a:gd name="connsiteX52" fmla="*/ 1760220 w 2049780"/>
              <a:gd name="connsiteY52" fmla="*/ 1737890 h 1996970"/>
              <a:gd name="connsiteX53" fmla="*/ 1836420 w 2049780"/>
              <a:gd name="connsiteY53" fmla="*/ 1699790 h 1996970"/>
              <a:gd name="connsiteX54" fmla="*/ 1866900 w 2049780"/>
              <a:gd name="connsiteY54" fmla="*/ 1684550 h 1996970"/>
              <a:gd name="connsiteX55" fmla="*/ 1889760 w 2049780"/>
              <a:gd name="connsiteY55" fmla="*/ 1661690 h 1996970"/>
              <a:gd name="connsiteX56" fmla="*/ 1905000 w 2049780"/>
              <a:gd name="connsiteY56" fmla="*/ 1638830 h 1996970"/>
              <a:gd name="connsiteX57" fmla="*/ 1973580 w 2049780"/>
              <a:gd name="connsiteY57" fmla="*/ 1562630 h 1996970"/>
              <a:gd name="connsiteX58" fmla="*/ 1981200 w 2049780"/>
              <a:gd name="connsiteY58" fmla="*/ 1532150 h 1996970"/>
              <a:gd name="connsiteX59" fmla="*/ 1988820 w 2049780"/>
              <a:gd name="connsiteY59" fmla="*/ 1509290 h 1996970"/>
              <a:gd name="connsiteX60" fmla="*/ 2004060 w 2049780"/>
              <a:gd name="connsiteY60" fmla="*/ 1288310 h 1996970"/>
              <a:gd name="connsiteX61" fmla="*/ 2011680 w 2049780"/>
              <a:gd name="connsiteY61" fmla="*/ 1196870 h 1996970"/>
              <a:gd name="connsiteX62" fmla="*/ 2019300 w 2049780"/>
              <a:gd name="connsiteY62" fmla="*/ 1174010 h 1996970"/>
              <a:gd name="connsiteX63" fmla="*/ 2026920 w 2049780"/>
              <a:gd name="connsiteY63" fmla="*/ 1128290 h 1996970"/>
              <a:gd name="connsiteX64" fmla="*/ 2049780 w 2049780"/>
              <a:gd name="connsiteY64" fmla="*/ 1036850 h 1996970"/>
              <a:gd name="connsiteX65" fmla="*/ 2042160 w 2049780"/>
              <a:gd name="connsiteY65" fmla="*/ 892070 h 1996970"/>
              <a:gd name="connsiteX66" fmla="*/ 2026920 w 2049780"/>
              <a:gd name="connsiteY66" fmla="*/ 846350 h 1996970"/>
              <a:gd name="connsiteX67" fmla="*/ 2011680 w 2049780"/>
              <a:gd name="connsiteY67" fmla="*/ 793010 h 1996970"/>
              <a:gd name="connsiteX68" fmla="*/ 1988820 w 2049780"/>
              <a:gd name="connsiteY68" fmla="*/ 770150 h 1996970"/>
              <a:gd name="connsiteX69" fmla="*/ 1958340 w 2049780"/>
              <a:gd name="connsiteY69" fmla="*/ 693950 h 1996970"/>
              <a:gd name="connsiteX70" fmla="*/ 1927860 w 2049780"/>
              <a:gd name="connsiteY70" fmla="*/ 640610 h 1996970"/>
              <a:gd name="connsiteX71" fmla="*/ 1905000 w 2049780"/>
              <a:gd name="connsiteY71" fmla="*/ 572030 h 1996970"/>
              <a:gd name="connsiteX72" fmla="*/ 1882140 w 2049780"/>
              <a:gd name="connsiteY72" fmla="*/ 549170 h 1996970"/>
              <a:gd name="connsiteX73" fmla="*/ 1866900 w 2049780"/>
              <a:gd name="connsiteY73" fmla="*/ 511070 h 1996970"/>
              <a:gd name="connsiteX74" fmla="*/ 1798320 w 2049780"/>
              <a:gd name="connsiteY74" fmla="*/ 427250 h 1996970"/>
              <a:gd name="connsiteX75" fmla="*/ 1760220 w 2049780"/>
              <a:gd name="connsiteY75" fmla="*/ 366290 h 1996970"/>
              <a:gd name="connsiteX76" fmla="*/ 1737360 w 2049780"/>
              <a:gd name="connsiteY76" fmla="*/ 343430 h 1996970"/>
              <a:gd name="connsiteX77" fmla="*/ 1699260 w 2049780"/>
              <a:gd name="connsiteY77" fmla="*/ 274850 h 1996970"/>
              <a:gd name="connsiteX78" fmla="*/ 1668780 w 2049780"/>
              <a:gd name="connsiteY78" fmla="*/ 213890 h 1996970"/>
              <a:gd name="connsiteX79" fmla="*/ 1653540 w 2049780"/>
              <a:gd name="connsiteY79" fmla="*/ 183410 h 1996970"/>
              <a:gd name="connsiteX80" fmla="*/ 1645920 w 2049780"/>
              <a:gd name="connsiteY80" fmla="*/ 160550 h 1996970"/>
              <a:gd name="connsiteX81" fmla="*/ 1623060 w 2049780"/>
              <a:gd name="connsiteY81" fmla="*/ 145310 h 1996970"/>
              <a:gd name="connsiteX82" fmla="*/ 1607820 w 2049780"/>
              <a:gd name="connsiteY82" fmla="*/ 122450 h 1996970"/>
              <a:gd name="connsiteX83" fmla="*/ 1577340 w 2049780"/>
              <a:gd name="connsiteY83" fmla="*/ 114830 h 1996970"/>
              <a:gd name="connsiteX84" fmla="*/ 1546860 w 2049780"/>
              <a:gd name="connsiteY84" fmla="*/ 107210 h 199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049780" h="1996970">
                <a:moveTo>
                  <a:pt x="1661160" y="130070"/>
                </a:moveTo>
                <a:cubicBezTo>
                  <a:pt x="1630680" y="109750"/>
                  <a:pt x="1601742" y="86900"/>
                  <a:pt x="1569720" y="69110"/>
                </a:cubicBezTo>
                <a:cubicBezTo>
                  <a:pt x="1558786" y="63035"/>
                  <a:pt x="1510430" y="49632"/>
                  <a:pt x="1493520" y="46250"/>
                </a:cubicBezTo>
                <a:cubicBezTo>
                  <a:pt x="1480978" y="43742"/>
                  <a:pt x="1403932" y="31441"/>
                  <a:pt x="1394460" y="31010"/>
                </a:cubicBezTo>
                <a:cubicBezTo>
                  <a:pt x="1300543" y="26741"/>
                  <a:pt x="1206500" y="25930"/>
                  <a:pt x="1112520" y="23390"/>
                </a:cubicBezTo>
                <a:cubicBezTo>
                  <a:pt x="987996" y="-18118"/>
                  <a:pt x="1078934" y="6356"/>
                  <a:pt x="815340" y="15770"/>
                </a:cubicBezTo>
                <a:lnTo>
                  <a:pt x="640080" y="23390"/>
                </a:lnTo>
                <a:cubicBezTo>
                  <a:pt x="603974" y="30611"/>
                  <a:pt x="569499" y="37225"/>
                  <a:pt x="533400" y="46250"/>
                </a:cubicBezTo>
                <a:cubicBezTo>
                  <a:pt x="515461" y="50735"/>
                  <a:pt x="497438" y="55171"/>
                  <a:pt x="480060" y="61490"/>
                </a:cubicBezTo>
                <a:cubicBezTo>
                  <a:pt x="392396" y="93368"/>
                  <a:pt x="504685" y="62954"/>
                  <a:pt x="419100" y="84350"/>
                </a:cubicBezTo>
                <a:cubicBezTo>
                  <a:pt x="395125" y="102331"/>
                  <a:pt x="386033" y="111990"/>
                  <a:pt x="358140" y="122450"/>
                </a:cubicBezTo>
                <a:cubicBezTo>
                  <a:pt x="348334" y="126127"/>
                  <a:pt x="337466" y="126393"/>
                  <a:pt x="327660" y="130070"/>
                </a:cubicBezTo>
                <a:cubicBezTo>
                  <a:pt x="282039" y="147178"/>
                  <a:pt x="304630" y="149205"/>
                  <a:pt x="251460" y="175790"/>
                </a:cubicBezTo>
                <a:lnTo>
                  <a:pt x="220980" y="191030"/>
                </a:lnTo>
                <a:cubicBezTo>
                  <a:pt x="218440" y="198650"/>
                  <a:pt x="218378" y="207618"/>
                  <a:pt x="213360" y="213890"/>
                </a:cubicBezTo>
                <a:cubicBezTo>
                  <a:pt x="207639" y="221041"/>
                  <a:pt x="198451" y="224586"/>
                  <a:pt x="190500" y="229130"/>
                </a:cubicBezTo>
                <a:cubicBezTo>
                  <a:pt x="167236" y="242424"/>
                  <a:pt x="148340" y="246081"/>
                  <a:pt x="129540" y="267230"/>
                </a:cubicBezTo>
                <a:cubicBezTo>
                  <a:pt x="117371" y="280920"/>
                  <a:pt x="112012" y="299998"/>
                  <a:pt x="99060" y="312950"/>
                </a:cubicBezTo>
                <a:lnTo>
                  <a:pt x="76200" y="335810"/>
                </a:lnTo>
                <a:cubicBezTo>
                  <a:pt x="50185" y="413856"/>
                  <a:pt x="69496" y="349622"/>
                  <a:pt x="53340" y="419630"/>
                </a:cubicBezTo>
                <a:cubicBezTo>
                  <a:pt x="48630" y="440039"/>
                  <a:pt x="38100" y="480590"/>
                  <a:pt x="38100" y="480590"/>
                </a:cubicBezTo>
                <a:cubicBezTo>
                  <a:pt x="35560" y="551710"/>
                  <a:pt x="34785" y="622915"/>
                  <a:pt x="30480" y="693950"/>
                </a:cubicBezTo>
                <a:cubicBezTo>
                  <a:pt x="29696" y="706878"/>
                  <a:pt x="23644" y="719122"/>
                  <a:pt x="22860" y="732050"/>
                </a:cubicBezTo>
                <a:cubicBezTo>
                  <a:pt x="13476" y="886893"/>
                  <a:pt x="7620" y="1041930"/>
                  <a:pt x="0" y="1196870"/>
                </a:cubicBezTo>
                <a:cubicBezTo>
                  <a:pt x="24883" y="1483027"/>
                  <a:pt x="-543" y="1297298"/>
                  <a:pt x="22860" y="1402610"/>
                </a:cubicBezTo>
                <a:cubicBezTo>
                  <a:pt x="30276" y="1435980"/>
                  <a:pt x="32713" y="1472792"/>
                  <a:pt x="53340" y="1501670"/>
                </a:cubicBezTo>
                <a:cubicBezTo>
                  <a:pt x="59604" y="1510439"/>
                  <a:pt x="68580" y="1516910"/>
                  <a:pt x="76200" y="1524530"/>
                </a:cubicBezTo>
                <a:cubicBezTo>
                  <a:pt x="84915" y="1559391"/>
                  <a:pt x="81963" y="1560154"/>
                  <a:pt x="106680" y="1593110"/>
                </a:cubicBezTo>
                <a:cubicBezTo>
                  <a:pt x="113146" y="1601731"/>
                  <a:pt x="122641" y="1607691"/>
                  <a:pt x="129540" y="1615970"/>
                </a:cubicBezTo>
                <a:cubicBezTo>
                  <a:pt x="160754" y="1653427"/>
                  <a:pt x="126541" y="1625728"/>
                  <a:pt x="167640" y="1661690"/>
                </a:cubicBezTo>
                <a:cubicBezTo>
                  <a:pt x="179880" y="1672400"/>
                  <a:pt x="194240" y="1680670"/>
                  <a:pt x="205740" y="1692170"/>
                </a:cubicBezTo>
                <a:cubicBezTo>
                  <a:pt x="212216" y="1698646"/>
                  <a:pt x="215357" y="1707801"/>
                  <a:pt x="220980" y="1715030"/>
                </a:cubicBezTo>
                <a:cubicBezTo>
                  <a:pt x="233159" y="1730689"/>
                  <a:pt x="244150" y="1747687"/>
                  <a:pt x="259080" y="1760750"/>
                </a:cubicBezTo>
                <a:cubicBezTo>
                  <a:pt x="265125" y="1766039"/>
                  <a:pt x="274756" y="1764778"/>
                  <a:pt x="281940" y="1768370"/>
                </a:cubicBezTo>
                <a:cubicBezTo>
                  <a:pt x="341026" y="1797913"/>
                  <a:pt x="270201" y="1772077"/>
                  <a:pt x="327660" y="1791230"/>
                </a:cubicBezTo>
                <a:cubicBezTo>
                  <a:pt x="399495" y="1887010"/>
                  <a:pt x="310545" y="1780458"/>
                  <a:pt x="373380" y="1829330"/>
                </a:cubicBezTo>
                <a:cubicBezTo>
                  <a:pt x="390393" y="1842562"/>
                  <a:pt x="403860" y="1859810"/>
                  <a:pt x="419100" y="1875050"/>
                </a:cubicBezTo>
                <a:cubicBezTo>
                  <a:pt x="426720" y="1882670"/>
                  <a:pt x="433339" y="1891444"/>
                  <a:pt x="441960" y="1897910"/>
                </a:cubicBezTo>
                <a:cubicBezTo>
                  <a:pt x="462280" y="1913150"/>
                  <a:pt x="478823" y="1935598"/>
                  <a:pt x="502920" y="1943630"/>
                </a:cubicBezTo>
                <a:cubicBezTo>
                  <a:pt x="611570" y="1979847"/>
                  <a:pt x="498507" y="1943458"/>
                  <a:pt x="579120" y="1966490"/>
                </a:cubicBezTo>
                <a:cubicBezTo>
                  <a:pt x="586843" y="1968697"/>
                  <a:pt x="594188" y="1972162"/>
                  <a:pt x="601980" y="1974110"/>
                </a:cubicBezTo>
                <a:cubicBezTo>
                  <a:pt x="614545" y="1977251"/>
                  <a:pt x="627515" y="1978589"/>
                  <a:pt x="640080" y="1981730"/>
                </a:cubicBezTo>
                <a:cubicBezTo>
                  <a:pt x="658019" y="1986215"/>
                  <a:pt x="675640" y="1991890"/>
                  <a:pt x="693420" y="1996970"/>
                </a:cubicBezTo>
                <a:cubicBezTo>
                  <a:pt x="901700" y="1994430"/>
                  <a:pt x="1110085" y="1996447"/>
                  <a:pt x="1318260" y="1989350"/>
                </a:cubicBezTo>
                <a:cubicBezTo>
                  <a:pt x="1334315" y="1988803"/>
                  <a:pt x="1348395" y="1978006"/>
                  <a:pt x="1363980" y="1974110"/>
                </a:cubicBezTo>
                <a:lnTo>
                  <a:pt x="1394460" y="1966490"/>
                </a:lnTo>
                <a:cubicBezTo>
                  <a:pt x="1402080" y="1961410"/>
                  <a:pt x="1409914" y="1956637"/>
                  <a:pt x="1417320" y="1951250"/>
                </a:cubicBezTo>
                <a:cubicBezTo>
                  <a:pt x="1437862" y="1936310"/>
                  <a:pt x="1455562" y="1916889"/>
                  <a:pt x="1478280" y="1905530"/>
                </a:cubicBezTo>
                <a:cubicBezTo>
                  <a:pt x="1493520" y="1897910"/>
                  <a:pt x="1509823" y="1892121"/>
                  <a:pt x="1524000" y="1882670"/>
                </a:cubicBezTo>
                <a:cubicBezTo>
                  <a:pt x="1532966" y="1876692"/>
                  <a:pt x="1538239" y="1866276"/>
                  <a:pt x="1546860" y="1859810"/>
                </a:cubicBezTo>
                <a:cubicBezTo>
                  <a:pt x="1578989" y="1835713"/>
                  <a:pt x="1608316" y="1805331"/>
                  <a:pt x="1645920" y="1791230"/>
                </a:cubicBezTo>
                <a:cubicBezTo>
                  <a:pt x="1682856" y="1777379"/>
                  <a:pt x="1705611" y="1771272"/>
                  <a:pt x="1737360" y="1753130"/>
                </a:cubicBezTo>
                <a:cubicBezTo>
                  <a:pt x="1745311" y="1748586"/>
                  <a:pt x="1752157" y="1742232"/>
                  <a:pt x="1760220" y="1737890"/>
                </a:cubicBezTo>
                <a:cubicBezTo>
                  <a:pt x="1785224" y="1724426"/>
                  <a:pt x="1811020" y="1712490"/>
                  <a:pt x="1836420" y="1699790"/>
                </a:cubicBezTo>
                <a:cubicBezTo>
                  <a:pt x="1846580" y="1694710"/>
                  <a:pt x="1858868" y="1692582"/>
                  <a:pt x="1866900" y="1684550"/>
                </a:cubicBezTo>
                <a:cubicBezTo>
                  <a:pt x="1874520" y="1676930"/>
                  <a:pt x="1882861" y="1669969"/>
                  <a:pt x="1889760" y="1661690"/>
                </a:cubicBezTo>
                <a:cubicBezTo>
                  <a:pt x="1895623" y="1654655"/>
                  <a:pt x="1898874" y="1645637"/>
                  <a:pt x="1905000" y="1638830"/>
                </a:cubicBezTo>
                <a:cubicBezTo>
                  <a:pt x="1981906" y="1553379"/>
                  <a:pt x="1938168" y="1615748"/>
                  <a:pt x="1973580" y="1562630"/>
                </a:cubicBezTo>
                <a:cubicBezTo>
                  <a:pt x="1976120" y="1552470"/>
                  <a:pt x="1978323" y="1542220"/>
                  <a:pt x="1981200" y="1532150"/>
                </a:cubicBezTo>
                <a:cubicBezTo>
                  <a:pt x="1983407" y="1524427"/>
                  <a:pt x="1988227" y="1517300"/>
                  <a:pt x="1988820" y="1509290"/>
                </a:cubicBezTo>
                <a:cubicBezTo>
                  <a:pt x="2007058" y="1263075"/>
                  <a:pt x="1982335" y="1396936"/>
                  <a:pt x="2004060" y="1288310"/>
                </a:cubicBezTo>
                <a:cubicBezTo>
                  <a:pt x="2006600" y="1257830"/>
                  <a:pt x="2007638" y="1227187"/>
                  <a:pt x="2011680" y="1196870"/>
                </a:cubicBezTo>
                <a:cubicBezTo>
                  <a:pt x="2012742" y="1188908"/>
                  <a:pt x="2017558" y="1181851"/>
                  <a:pt x="2019300" y="1174010"/>
                </a:cubicBezTo>
                <a:cubicBezTo>
                  <a:pt x="2022652" y="1158928"/>
                  <a:pt x="2023568" y="1143372"/>
                  <a:pt x="2026920" y="1128290"/>
                </a:cubicBezTo>
                <a:cubicBezTo>
                  <a:pt x="2033736" y="1097620"/>
                  <a:pt x="2049780" y="1036850"/>
                  <a:pt x="2049780" y="1036850"/>
                </a:cubicBezTo>
                <a:cubicBezTo>
                  <a:pt x="2047240" y="988590"/>
                  <a:pt x="2047918" y="940053"/>
                  <a:pt x="2042160" y="892070"/>
                </a:cubicBezTo>
                <a:cubicBezTo>
                  <a:pt x="2040246" y="876120"/>
                  <a:pt x="2031644" y="861704"/>
                  <a:pt x="2026920" y="846350"/>
                </a:cubicBezTo>
                <a:cubicBezTo>
                  <a:pt x="2021482" y="828676"/>
                  <a:pt x="2019950" y="809549"/>
                  <a:pt x="2011680" y="793010"/>
                </a:cubicBezTo>
                <a:cubicBezTo>
                  <a:pt x="2006861" y="783371"/>
                  <a:pt x="1994798" y="779116"/>
                  <a:pt x="1988820" y="770150"/>
                </a:cubicBezTo>
                <a:cubicBezTo>
                  <a:pt x="1931782" y="684593"/>
                  <a:pt x="1988221" y="759688"/>
                  <a:pt x="1958340" y="693950"/>
                </a:cubicBezTo>
                <a:cubicBezTo>
                  <a:pt x="1949866" y="675307"/>
                  <a:pt x="1938020" y="658390"/>
                  <a:pt x="1927860" y="640610"/>
                </a:cubicBezTo>
                <a:cubicBezTo>
                  <a:pt x="1922009" y="611355"/>
                  <a:pt x="1922527" y="596567"/>
                  <a:pt x="1905000" y="572030"/>
                </a:cubicBezTo>
                <a:cubicBezTo>
                  <a:pt x="1898736" y="563261"/>
                  <a:pt x="1889760" y="556790"/>
                  <a:pt x="1882140" y="549170"/>
                </a:cubicBezTo>
                <a:cubicBezTo>
                  <a:pt x="1877060" y="536470"/>
                  <a:pt x="1874069" y="522719"/>
                  <a:pt x="1866900" y="511070"/>
                </a:cubicBezTo>
                <a:cubicBezTo>
                  <a:pt x="1812936" y="423379"/>
                  <a:pt x="1839895" y="475754"/>
                  <a:pt x="1798320" y="427250"/>
                </a:cubicBezTo>
                <a:cubicBezTo>
                  <a:pt x="1729699" y="347192"/>
                  <a:pt x="1815974" y="444345"/>
                  <a:pt x="1760220" y="366290"/>
                </a:cubicBezTo>
                <a:cubicBezTo>
                  <a:pt x="1753956" y="357521"/>
                  <a:pt x="1744980" y="351050"/>
                  <a:pt x="1737360" y="343430"/>
                </a:cubicBezTo>
                <a:cubicBezTo>
                  <a:pt x="1698308" y="226273"/>
                  <a:pt x="1747167" y="350132"/>
                  <a:pt x="1699260" y="274850"/>
                </a:cubicBezTo>
                <a:cubicBezTo>
                  <a:pt x="1687063" y="255683"/>
                  <a:pt x="1678940" y="234210"/>
                  <a:pt x="1668780" y="213890"/>
                </a:cubicBezTo>
                <a:cubicBezTo>
                  <a:pt x="1663700" y="203730"/>
                  <a:pt x="1657132" y="194186"/>
                  <a:pt x="1653540" y="183410"/>
                </a:cubicBezTo>
                <a:cubicBezTo>
                  <a:pt x="1651000" y="175790"/>
                  <a:pt x="1650938" y="166822"/>
                  <a:pt x="1645920" y="160550"/>
                </a:cubicBezTo>
                <a:cubicBezTo>
                  <a:pt x="1640199" y="153399"/>
                  <a:pt x="1630680" y="150390"/>
                  <a:pt x="1623060" y="145310"/>
                </a:cubicBezTo>
                <a:cubicBezTo>
                  <a:pt x="1617980" y="137690"/>
                  <a:pt x="1615440" y="127530"/>
                  <a:pt x="1607820" y="122450"/>
                </a:cubicBezTo>
                <a:cubicBezTo>
                  <a:pt x="1599106" y="116641"/>
                  <a:pt x="1587410" y="117707"/>
                  <a:pt x="1577340" y="114830"/>
                </a:cubicBezTo>
                <a:cubicBezTo>
                  <a:pt x="1547859" y="106407"/>
                  <a:pt x="1563844" y="107210"/>
                  <a:pt x="1546860" y="10721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5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 animBg="1"/>
      <p:bldP spid="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43" y="1458000"/>
            <a:ext cx="7642557" cy="54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6512" y="-27384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Ce sera à vous de mener l’enquête !</a:t>
            </a:r>
          </a:p>
        </p:txBody>
      </p:sp>
    </p:spTree>
    <p:extLst>
      <p:ext uri="{BB962C8B-B14F-4D97-AF65-F5344CB8AC3E}">
        <p14:creationId xmlns:p14="http://schemas.microsoft.com/office/powerpoint/2010/main" val="14980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6512" y="-27384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Chaque élève devra trouver des informations à propos de quatre ou cinq pays de l’UE.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340768"/>
            <a:ext cx="8984769" cy="489654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6512" y="-27384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Et chaque élève devra copier au propre et dessiner le drapeau d’un des pays.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1198535"/>
            <a:ext cx="6166606" cy="538839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427984" y="27089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ursif" panose="020B0603050302020204" pitchFamily="34" charset="0"/>
              </a:rPr>
              <a:t>l’Allemagne</a:t>
            </a:r>
            <a:endParaRPr lang="fr-FR" dirty="0">
              <a:solidFill>
                <a:srgbClr val="0070C0"/>
              </a:solidFill>
              <a:latin typeface="Cursif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6512" y="-27384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Approchons nous un peu.</a:t>
            </a:r>
          </a:p>
        </p:txBody>
      </p:sp>
      <p:pic>
        <p:nvPicPr>
          <p:cNvPr id="2050" name="Picture 2" descr="http://www.eironeia.it/corsi/storia/eu-fi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35310"/>
            <a:ext cx="7116079" cy="491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e libre 6"/>
          <p:cNvSpPr/>
          <p:nvPr/>
        </p:nvSpPr>
        <p:spPr>
          <a:xfrm>
            <a:off x="1092200" y="1574800"/>
            <a:ext cx="6616700" cy="5041900"/>
          </a:xfrm>
          <a:custGeom>
            <a:avLst/>
            <a:gdLst>
              <a:gd name="connsiteX0" fmla="*/ 4457700 w 6616700"/>
              <a:gd name="connsiteY0" fmla="*/ 228600 h 5041900"/>
              <a:gd name="connsiteX1" fmla="*/ 4064000 w 6616700"/>
              <a:gd name="connsiteY1" fmla="*/ 215900 h 5041900"/>
              <a:gd name="connsiteX2" fmla="*/ 3987800 w 6616700"/>
              <a:gd name="connsiteY2" fmla="*/ 165100 h 5041900"/>
              <a:gd name="connsiteX3" fmla="*/ 3911600 w 6616700"/>
              <a:gd name="connsiteY3" fmla="*/ 139700 h 5041900"/>
              <a:gd name="connsiteX4" fmla="*/ 3873500 w 6616700"/>
              <a:gd name="connsiteY4" fmla="*/ 127000 h 5041900"/>
              <a:gd name="connsiteX5" fmla="*/ 3746500 w 6616700"/>
              <a:gd name="connsiteY5" fmla="*/ 114300 h 5041900"/>
              <a:gd name="connsiteX6" fmla="*/ 3416300 w 6616700"/>
              <a:gd name="connsiteY6" fmla="*/ 127000 h 5041900"/>
              <a:gd name="connsiteX7" fmla="*/ 3302000 w 6616700"/>
              <a:gd name="connsiteY7" fmla="*/ 177800 h 5041900"/>
              <a:gd name="connsiteX8" fmla="*/ 3200400 w 6616700"/>
              <a:gd name="connsiteY8" fmla="*/ 203200 h 5041900"/>
              <a:gd name="connsiteX9" fmla="*/ 3086100 w 6616700"/>
              <a:gd name="connsiteY9" fmla="*/ 266700 h 5041900"/>
              <a:gd name="connsiteX10" fmla="*/ 2997200 w 6616700"/>
              <a:gd name="connsiteY10" fmla="*/ 292100 h 5041900"/>
              <a:gd name="connsiteX11" fmla="*/ 2946400 w 6616700"/>
              <a:gd name="connsiteY11" fmla="*/ 317500 h 5041900"/>
              <a:gd name="connsiteX12" fmla="*/ 2908300 w 6616700"/>
              <a:gd name="connsiteY12" fmla="*/ 342900 h 5041900"/>
              <a:gd name="connsiteX13" fmla="*/ 2755900 w 6616700"/>
              <a:gd name="connsiteY13" fmla="*/ 368300 h 5041900"/>
              <a:gd name="connsiteX14" fmla="*/ 2552700 w 6616700"/>
              <a:gd name="connsiteY14" fmla="*/ 406400 h 5041900"/>
              <a:gd name="connsiteX15" fmla="*/ 2501900 w 6616700"/>
              <a:gd name="connsiteY15" fmla="*/ 419100 h 5041900"/>
              <a:gd name="connsiteX16" fmla="*/ 2425700 w 6616700"/>
              <a:gd name="connsiteY16" fmla="*/ 431800 h 5041900"/>
              <a:gd name="connsiteX17" fmla="*/ 2298700 w 6616700"/>
              <a:gd name="connsiteY17" fmla="*/ 419100 h 5041900"/>
              <a:gd name="connsiteX18" fmla="*/ 2260600 w 6616700"/>
              <a:gd name="connsiteY18" fmla="*/ 406400 h 5041900"/>
              <a:gd name="connsiteX19" fmla="*/ 2197100 w 6616700"/>
              <a:gd name="connsiteY19" fmla="*/ 393700 h 5041900"/>
              <a:gd name="connsiteX20" fmla="*/ 2120900 w 6616700"/>
              <a:gd name="connsiteY20" fmla="*/ 381000 h 5041900"/>
              <a:gd name="connsiteX21" fmla="*/ 2044700 w 6616700"/>
              <a:gd name="connsiteY21" fmla="*/ 355600 h 5041900"/>
              <a:gd name="connsiteX22" fmla="*/ 2006600 w 6616700"/>
              <a:gd name="connsiteY22" fmla="*/ 342900 h 5041900"/>
              <a:gd name="connsiteX23" fmla="*/ 1955800 w 6616700"/>
              <a:gd name="connsiteY23" fmla="*/ 330200 h 5041900"/>
              <a:gd name="connsiteX24" fmla="*/ 1917700 w 6616700"/>
              <a:gd name="connsiteY24" fmla="*/ 292100 h 5041900"/>
              <a:gd name="connsiteX25" fmla="*/ 1879600 w 6616700"/>
              <a:gd name="connsiteY25" fmla="*/ 279400 h 5041900"/>
              <a:gd name="connsiteX26" fmla="*/ 1828800 w 6616700"/>
              <a:gd name="connsiteY26" fmla="*/ 241300 h 5041900"/>
              <a:gd name="connsiteX27" fmla="*/ 1790700 w 6616700"/>
              <a:gd name="connsiteY27" fmla="*/ 215900 h 5041900"/>
              <a:gd name="connsiteX28" fmla="*/ 1638300 w 6616700"/>
              <a:gd name="connsiteY28" fmla="*/ 114300 h 5041900"/>
              <a:gd name="connsiteX29" fmla="*/ 1600200 w 6616700"/>
              <a:gd name="connsiteY29" fmla="*/ 101600 h 5041900"/>
              <a:gd name="connsiteX30" fmla="*/ 1473200 w 6616700"/>
              <a:gd name="connsiteY30" fmla="*/ 76200 h 5041900"/>
              <a:gd name="connsiteX31" fmla="*/ 1346200 w 6616700"/>
              <a:gd name="connsiteY31" fmla="*/ 38100 h 5041900"/>
              <a:gd name="connsiteX32" fmla="*/ 1168400 w 6616700"/>
              <a:gd name="connsiteY32" fmla="*/ 0 h 5041900"/>
              <a:gd name="connsiteX33" fmla="*/ 990600 w 6616700"/>
              <a:gd name="connsiteY33" fmla="*/ 12700 h 5041900"/>
              <a:gd name="connsiteX34" fmla="*/ 952500 w 6616700"/>
              <a:gd name="connsiteY34" fmla="*/ 38100 h 5041900"/>
              <a:gd name="connsiteX35" fmla="*/ 876300 w 6616700"/>
              <a:gd name="connsiteY35" fmla="*/ 114300 h 5041900"/>
              <a:gd name="connsiteX36" fmla="*/ 800100 w 6616700"/>
              <a:gd name="connsiteY36" fmla="*/ 254000 h 5041900"/>
              <a:gd name="connsiteX37" fmla="*/ 787400 w 6616700"/>
              <a:gd name="connsiteY37" fmla="*/ 317500 h 5041900"/>
              <a:gd name="connsiteX38" fmla="*/ 774700 w 6616700"/>
              <a:gd name="connsiteY38" fmla="*/ 355600 h 5041900"/>
              <a:gd name="connsiteX39" fmla="*/ 762000 w 6616700"/>
              <a:gd name="connsiteY39" fmla="*/ 406400 h 5041900"/>
              <a:gd name="connsiteX40" fmla="*/ 774700 w 6616700"/>
              <a:gd name="connsiteY40" fmla="*/ 622300 h 5041900"/>
              <a:gd name="connsiteX41" fmla="*/ 787400 w 6616700"/>
              <a:gd name="connsiteY41" fmla="*/ 660400 h 5041900"/>
              <a:gd name="connsiteX42" fmla="*/ 800100 w 6616700"/>
              <a:gd name="connsiteY42" fmla="*/ 711200 h 5041900"/>
              <a:gd name="connsiteX43" fmla="*/ 838200 w 6616700"/>
              <a:gd name="connsiteY43" fmla="*/ 787400 h 5041900"/>
              <a:gd name="connsiteX44" fmla="*/ 850900 w 6616700"/>
              <a:gd name="connsiteY44" fmla="*/ 838200 h 5041900"/>
              <a:gd name="connsiteX45" fmla="*/ 876300 w 6616700"/>
              <a:gd name="connsiteY45" fmla="*/ 914400 h 5041900"/>
              <a:gd name="connsiteX46" fmla="*/ 889000 w 6616700"/>
              <a:gd name="connsiteY46" fmla="*/ 965200 h 5041900"/>
              <a:gd name="connsiteX47" fmla="*/ 939800 w 6616700"/>
              <a:gd name="connsiteY47" fmla="*/ 1041400 h 5041900"/>
              <a:gd name="connsiteX48" fmla="*/ 965200 w 6616700"/>
              <a:gd name="connsiteY48" fmla="*/ 1079500 h 5041900"/>
              <a:gd name="connsiteX49" fmla="*/ 1003300 w 6616700"/>
              <a:gd name="connsiteY49" fmla="*/ 1104900 h 5041900"/>
              <a:gd name="connsiteX50" fmla="*/ 1079500 w 6616700"/>
              <a:gd name="connsiteY50" fmla="*/ 1181100 h 5041900"/>
              <a:gd name="connsiteX51" fmla="*/ 1143000 w 6616700"/>
              <a:gd name="connsiteY51" fmla="*/ 1257300 h 5041900"/>
              <a:gd name="connsiteX52" fmla="*/ 1181100 w 6616700"/>
              <a:gd name="connsiteY52" fmla="*/ 1333500 h 5041900"/>
              <a:gd name="connsiteX53" fmla="*/ 1219200 w 6616700"/>
              <a:gd name="connsiteY53" fmla="*/ 1409700 h 5041900"/>
              <a:gd name="connsiteX54" fmla="*/ 1219200 w 6616700"/>
              <a:gd name="connsiteY54" fmla="*/ 1663700 h 5041900"/>
              <a:gd name="connsiteX55" fmla="*/ 1143000 w 6616700"/>
              <a:gd name="connsiteY55" fmla="*/ 1727200 h 5041900"/>
              <a:gd name="connsiteX56" fmla="*/ 1104900 w 6616700"/>
              <a:gd name="connsiteY56" fmla="*/ 1765300 h 5041900"/>
              <a:gd name="connsiteX57" fmla="*/ 1016000 w 6616700"/>
              <a:gd name="connsiteY57" fmla="*/ 1879600 h 5041900"/>
              <a:gd name="connsiteX58" fmla="*/ 977900 w 6616700"/>
              <a:gd name="connsiteY58" fmla="*/ 1892300 h 5041900"/>
              <a:gd name="connsiteX59" fmla="*/ 939800 w 6616700"/>
              <a:gd name="connsiteY59" fmla="*/ 1930400 h 5041900"/>
              <a:gd name="connsiteX60" fmla="*/ 889000 w 6616700"/>
              <a:gd name="connsiteY60" fmla="*/ 2019300 h 5041900"/>
              <a:gd name="connsiteX61" fmla="*/ 850900 w 6616700"/>
              <a:gd name="connsiteY61" fmla="*/ 2057400 h 5041900"/>
              <a:gd name="connsiteX62" fmla="*/ 812800 w 6616700"/>
              <a:gd name="connsiteY62" fmla="*/ 2184400 h 5041900"/>
              <a:gd name="connsiteX63" fmla="*/ 800100 w 6616700"/>
              <a:gd name="connsiteY63" fmla="*/ 2222500 h 5041900"/>
              <a:gd name="connsiteX64" fmla="*/ 812800 w 6616700"/>
              <a:gd name="connsiteY64" fmla="*/ 2374900 h 5041900"/>
              <a:gd name="connsiteX65" fmla="*/ 825500 w 6616700"/>
              <a:gd name="connsiteY65" fmla="*/ 2425700 h 5041900"/>
              <a:gd name="connsiteX66" fmla="*/ 838200 w 6616700"/>
              <a:gd name="connsiteY66" fmla="*/ 2501900 h 5041900"/>
              <a:gd name="connsiteX67" fmla="*/ 800100 w 6616700"/>
              <a:gd name="connsiteY67" fmla="*/ 2705100 h 5041900"/>
              <a:gd name="connsiteX68" fmla="*/ 787400 w 6616700"/>
              <a:gd name="connsiteY68" fmla="*/ 2743200 h 5041900"/>
              <a:gd name="connsiteX69" fmla="*/ 673100 w 6616700"/>
              <a:gd name="connsiteY69" fmla="*/ 2857500 h 5041900"/>
              <a:gd name="connsiteX70" fmla="*/ 635000 w 6616700"/>
              <a:gd name="connsiteY70" fmla="*/ 2895600 h 5041900"/>
              <a:gd name="connsiteX71" fmla="*/ 533400 w 6616700"/>
              <a:gd name="connsiteY71" fmla="*/ 3009900 h 5041900"/>
              <a:gd name="connsiteX72" fmla="*/ 495300 w 6616700"/>
              <a:gd name="connsiteY72" fmla="*/ 3048000 h 5041900"/>
              <a:gd name="connsiteX73" fmla="*/ 431800 w 6616700"/>
              <a:gd name="connsiteY73" fmla="*/ 3124200 h 5041900"/>
              <a:gd name="connsiteX74" fmla="*/ 381000 w 6616700"/>
              <a:gd name="connsiteY74" fmla="*/ 3213100 h 5041900"/>
              <a:gd name="connsiteX75" fmla="*/ 342900 w 6616700"/>
              <a:gd name="connsiteY75" fmla="*/ 3251200 h 5041900"/>
              <a:gd name="connsiteX76" fmla="*/ 317500 w 6616700"/>
              <a:gd name="connsiteY76" fmla="*/ 3289300 h 5041900"/>
              <a:gd name="connsiteX77" fmla="*/ 254000 w 6616700"/>
              <a:gd name="connsiteY77" fmla="*/ 3378200 h 5041900"/>
              <a:gd name="connsiteX78" fmla="*/ 228600 w 6616700"/>
              <a:gd name="connsiteY78" fmla="*/ 3454400 h 5041900"/>
              <a:gd name="connsiteX79" fmla="*/ 165100 w 6616700"/>
              <a:gd name="connsiteY79" fmla="*/ 3543300 h 5041900"/>
              <a:gd name="connsiteX80" fmla="*/ 152400 w 6616700"/>
              <a:gd name="connsiteY80" fmla="*/ 3581400 h 5041900"/>
              <a:gd name="connsiteX81" fmla="*/ 127000 w 6616700"/>
              <a:gd name="connsiteY81" fmla="*/ 3619500 h 5041900"/>
              <a:gd name="connsiteX82" fmla="*/ 114300 w 6616700"/>
              <a:gd name="connsiteY82" fmla="*/ 3670300 h 5041900"/>
              <a:gd name="connsiteX83" fmla="*/ 101600 w 6616700"/>
              <a:gd name="connsiteY83" fmla="*/ 3708400 h 5041900"/>
              <a:gd name="connsiteX84" fmla="*/ 63500 w 6616700"/>
              <a:gd name="connsiteY84" fmla="*/ 3822700 h 5041900"/>
              <a:gd name="connsiteX85" fmla="*/ 38100 w 6616700"/>
              <a:gd name="connsiteY85" fmla="*/ 3860800 h 5041900"/>
              <a:gd name="connsiteX86" fmla="*/ 25400 w 6616700"/>
              <a:gd name="connsiteY86" fmla="*/ 3924300 h 5041900"/>
              <a:gd name="connsiteX87" fmla="*/ 0 w 6616700"/>
              <a:gd name="connsiteY87" fmla="*/ 4000500 h 5041900"/>
              <a:gd name="connsiteX88" fmla="*/ 12700 w 6616700"/>
              <a:gd name="connsiteY88" fmla="*/ 4102100 h 5041900"/>
              <a:gd name="connsiteX89" fmla="*/ 88900 w 6616700"/>
              <a:gd name="connsiteY89" fmla="*/ 4127500 h 5041900"/>
              <a:gd name="connsiteX90" fmla="*/ 139700 w 6616700"/>
              <a:gd name="connsiteY90" fmla="*/ 4140200 h 5041900"/>
              <a:gd name="connsiteX91" fmla="*/ 228600 w 6616700"/>
              <a:gd name="connsiteY91" fmla="*/ 4165600 h 5041900"/>
              <a:gd name="connsiteX92" fmla="*/ 292100 w 6616700"/>
              <a:gd name="connsiteY92" fmla="*/ 4178300 h 5041900"/>
              <a:gd name="connsiteX93" fmla="*/ 406400 w 6616700"/>
              <a:gd name="connsiteY93" fmla="*/ 4216400 h 5041900"/>
              <a:gd name="connsiteX94" fmla="*/ 444500 w 6616700"/>
              <a:gd name="connsiteY94" fmla="*/ 4229100 h 5041900"/>
              <a:gd name="connsiteX95" fmla="*/ 508000 w 6616700"/>
              <a:gd name="connsiteY95" fmla="*/ 4305300 h 5041900"/>
              <a:gd name="connsiteX96" fmla="*/ 558800 w 6616700"/>
              <a:gd name="connsiteY96" fmla="*/ 4381500 h 5041900"/>
              <a:gd name="connsiteX97" fmla="*/ 647700 w 6616700"/>
              <a:gd name="connsiteY97" fmla="*/ 4394200 h 5041900"/>
              <a:gd name="connsiteX98" fmla="*/ 774700 w 6616700"/>
              <a:gd name="connsiteY98" fmla="*/ 4432300 h 5041900"/>
              <a:gd name="connsiteX99" fmla="*/ 1435100 w 6616700"/>
              <a:gd name="connsiteY99" fmla="*/ 4457700 h 5041900"/>
              <a:gd name="connsiteX100" fmla="*/ 1651000 w 6616700"/>
              <a:gd name="connsiteY100" fmla="*/ 4470400 h 5041900"/>
              <a:gd name="connsiteX101" fmla="*/ 1689100 w 6616700"/>
              <a:gd name="connsiteY101" fmla="*/ 4483100 h 5041900"/>
              <a:gd name="connsiteX102" fmla="*/ 1739900 w 6616700"/>
              <a:gd name="connsiteY102" fmla="*/ 4495800 h 5041900"/>
              <a:gd name="connsiteX103" fmla="*/ 1866900 w 6616700"/>
              <a:gd name="connsiteY103" fmla="*/ 4508500 h 5041900"/>
              <a:gd name="connsiteX104" fmla="*/ 1943100 w 6616700"/>
              <a:gd name="connsiteY104" fmla="*/ 4533900 h 5041900"/>
              <a:gd name="connsiteX105" fmla="*/ 1981200 w 6616700"/>
              <a:gd name="connsiteY105" fmla="*/ 4546600 h 5041900"/>
              <a:gd name="connsiteX106" fmla="*/ 2082800 w 6616700"/>
              <a:gd name="connsiteY106" fmla="*/ 4597400 h 5041900"/>
              <a:gd name="connsiteX107" fmla="*/ 2159000 w 6616700"/>
              <a:gd name="connsiteY107" fmla="*/ 4610100 h 5041900"/>
              <a:gd name="connsiteX108" fmla="*/ 2197100 w 6616700"/>
              <a:gd name="connsiteY108" fmla="*/ 4622800 h 5041900"/>
              <a:gd name="connsiteX109" fmla="*/ 2413000 w 6616700"/>
              <a:gd name="connsiteY109" fmla="*/ 4635500 h 5041900"/>
              <a:gd name="connsiteX110" fmla="*/ 2451100 w 6616700"/>
              <a:gd name="connsiteY110" fmla="*/ 4724400 h 5041900"/>
              <a:gd name="connsiteX111" fmla="*/ 2476500 w 6616700"/>
              <a:gd name="connsiteY111" fmla="*/ 4762500 h 5041900"/>
              <a:gd name="connsiteX112" fmla="*/ 2565400 w 6616700"/>
              <a:gd name="connsiteY112" fmla="*/ 4800600 h 5041900"/>
              <a:gd name="connsiteX113" fmla="*/ 2641600 w 6616700"/>
              <a:gd name="connsiteY113" fmla="*/ 4826000 h 5041900"/>
              <a:gd name="connsiteX114" fmla="*/ 2679700 w 6616700"/>
              <a:gd name="connsiteY114" fmla="*/ 4838700 h 5041900"/>
              <a:gd name="connsiteX115" fmla="*/ 2717800 w 6616700"/>
              <a:gd name="connsiteY115" fmla="*/ 4851400 h 5041900"/>
              <a:gd name="connsiteX116" fmla="*/ 2819400 w 6616700"/>
              <a:gd name="connsiteY116" fmla="*/ 4876800 h 5041900"/>
              <a:gd name="connsiteX117" fmla="*/ 2921000 w 6616700"/>
              <a:gd name="connsiteY117" fmla="*/ 4902200 h 5041900"/>
              <a:gd name="connsiteX118" fmla="*/ 2971800 w 6616700"/>
              <a:gd name="connsiteY118" fmla="*/ 4914900 h 5041900"/>
              <a:gd name="connsiteX119" fmla="*/ 3098800 w 6616700"/>
              <a:gd name="connsiteY119" fmla="*/ 4940300 h 5041900"/>
              <a:gd name="connsiteX120" fmla="*/ 3213100 w 6616700"/>
              <a:gd name="connsiteY120" fmla="*/ 4978400 h 5041900"/>
              <a:gd name="connsiteX121" fmla="*/ 3251200 w 6616700"/>
              <a:gd name="connsiteY121" fmla="*/ 4991100 h 5041900"/>
              <a:gd name="connsiteX122" fmla="*/ 3289300 w 6616700"/>
              <a:gd name="connsiteY122" fmla="*/ 5003800 h 5041900"/>
              <a:gd name="connsiteX123" fmla="*/ 3378200 w 6616700"/>
              <a:gd name="connsiteY123" fmla="*/ 5041900 h 5041900"/>
              <a:gd name="connsiteX124" fmla="*/ 3670300 w 6616700"/>
              <a:gd name="connsiteY124" fmla="*/ 5029200 h 5041900"/>
              <a:gd name="connsiteX125" fmla="*/ 3708400 w 6616700"/>
              <a:gd name="connsiteY125" fmla="*/ 5016500 h 5041900"/>
              <a:gd name="connsiteX126" fmla="*/ 3797300 w 6616700"/>
              <a:gd name="connsiteY126" fmla="*/ 5003800 h 5041900"/>
              <a:gd name="connsiteX127" fmla="*/ 3962400 w 6616700"/>
              <a:gd name="connsiteY127" fmla="*/ 5016500 h 5041900"/>
              <a:gd name="connsiteX128" fmla="*/ 4051300 w 6616700"/>
              <a:gd name="connsiteY128" fmla="*/ 5029200 h 5041900"/>
              <a:gd name="connsiteX129" fmla="*/ 4229100 w 6616700"/>
              <a:gd name="connsiteY129" fmla="*/ 5016500 h 5041900"/>
              <a:gd name="connsiteX130" fmla="*/ 4203700 w 6616700"/>
              <a:gd name="connsiteY130" fmla="*/ 4876800 h 5041900"/>
              <a:gd name="connsiteX131" fmla="*/ 4152900 w 6616700"/>
              <a:gd name="connsiteY131" fmla="*/ 4800600 h 5041900"/>
              <a:gd name="connsiteX132" fmla="*/ 4140200 w 6616700"/>
              <a:gd name="connsiteY132" fmla="*/ 4762500 h 5041900"/>
              <a:gd name="connsiteX133" fmla="*/ 4064000 w 6616700"/>
              <a:gd name="connsiteY133" fmla="*/ 4737100 h 5041900"/>
              <a:gd name="connsiteX134" fmla="*/ 4013200 w 6616700"/>
              <a:gd name="connsiteY134" fmla="*/ 4660900 h 5041900"/>
              <a:gd name="connsiteX135" fmla="*/ 4051300 w 6616700"/>
              <a:gd name="connsiteY135" fmla="*/ 4419600 h 5041900"/>
              <a:gd name="connsiteX136" fmla="*/ 4089400 w 6616700"/>
              <a:gd name="connsiteY136" fmla="*/ 4406900 h 5041900"/>
              <a:gd name="connsiteX137" fmla="*/ 4178300 w 6616700"/>
              <a:gd name="connsiteY137" fmla="*/ 4292600 h 5041900"/>
              <a:gd name="connsiteX138" fmla="*/ 4191000 w 6616700"/>
              <a:gd name="connsiteY138" fmla="*/ 4254500 h 5041900"/>
              <a:gd name="connsiteX139" fmla="*/ 4279900 w 6616700"/>
              <a:gd name="connsiteY139" fmla="*/ 4216400 h 5041900"/>
              <a:gd name="connsiteX140" fmla="*/ 4343400 w 6616700"/>
              <a:gd name="connsiteY140" fmla="*/ 4203700 h 5041900"/>
              <a:gd name="connsiteX141" fmla="*/ 4381500 w 6616700"/>
              <a:gd name="connsiteY141" fmla="*/ 4178300 h 5041900"/>
              <a:gd name="connsiteX142" fmla="*/ 4432300 w 6616700"/>
              <a:gd name="connsiteY142" fmla="*/ 4165600 h 5041900"/>
              <a:gd name="connsiteX143" fmla="*/ 4470400 w 6616700"/>
              <a:gd name="connsiteY143" fmla="*/ 4127500 h 5041900"/>
              <a:gd name="connsiteX144" fmla="*/ 4546600 w 6616700"/>
              <a:gd name="connsiteY144" fmla="*/ 4076700 h 5041900"/>
              <a:gd name="connsiteX145" fmla="*/ 4597400 w 6616700"/>
              <a:gd name="connsiteY145" fmla="*/ 4000500 h 5041900"/>
              <a:gd name="connsiteX146" fmla="*/ 4724400 w 6616700"/>
              <a:gd name="connsiteY146" fmla="*/ 3937000 h 5041900"/>
              <a:gd name="connsiteX147" fmla="*/ 4813300 w 6616700"/>
              <a:gd name="connsiteY147" fmla="*/ 3886200 h 5041900"/>
              <a:gd name="connsiteX148" fmla="*/ 4889500 w 6616700"/>
              <a:gd name="connsiteY148" fmla="*/ 3860800 h 5041900"/>
              <a:gd name="connsiteX149" fmla="*/ 4927600 w 6616700"/>
              <a:gd name="connsiteY149" fmla="*/ 3848100 h 5041900"/>
              <a:gd name="connsiteX150" fmla="*/ 4965700 w 6616700"/>
              <a:gd name="connsiteY150" fmla="*/ 3835400 h 5041900"/>
              <a:gd name="connsiteX151" fmla="*/ 5054600 w 6616700"/>
              <a:gd name="connsiteY151" fmla="*/ 3797300 h 5041900"/>
              <a:gd name="connsiteX152" fmla="*/ 5092700 w 6616700"/>
              <a:gd name="connsiteY152" fmla="*/ 3784600 h 5041900"/>
              <a:gd name="connsiteX153" fmla="*/ 5486400 w 6616700"/>
              <a:gd name="connsiteY153" fmla="*/ 3771900 h 5041900"/>
              <a:gd name="connsiteX154" fmla="*/ 6083300 w 6616700"/>
              <a:gd name="connsiteY154" fmla="*/ 3733800 h 5041900"/>
              <a:gd name="connsiteX155" fmla="*/ 6121400 w 6616700"/>
              <a:gd name="connsiteY155" fmla="*/ 3721100 h 5041900"/>
              <a:gd name="connsiteX156" fmla="*/ 6210300 w 6616700"/>
              <a:gd name="connsiteY156" fmla="*/ 3708400 h 5041900"/>
              <a:gd name="connsiteX157" fmla="*/ 6248400 w 6616700"/>
              <a:gd name="connsiteY157" fmla="*/ 3695700 h 5041900"/>
              <a:gd name="connsiteX158" fmla="*/ 6311900 w 6616700"/>
              <a:gd name="connsiteY158" fmla="*/ 3683000 h 5041900"/>
              <a:gd name="connsiteX159" fmla="*/ 6337300 w 6616700"/>
              <a:gd name="connsiteY159" fmla="*/ 3644900 h 5041900"/>
              <a:gd name="connsiteX160" fmla="*/ 6311900 w 6616700"/>
              <a:gd name="connsiteY160" fmla="*/ 3581400 h 5041900"/>
              <a:gd name="connsiteX161" fmla="*/ 6299200 w 6616700"/>
              <a:gd name="connsiteY161" fmla="*/ 3543300 h 5041900"/>
              <a:gd name="connsiteX162" fmla="*/ 6273800 w 6616700"/>
              <a:gd name="connsiteY162" fmla="*/ 3505200 h 5041900"/>
              <a:gd name="connsiteX163" fmla="*/ 6197600 w 6616700"/>
              <a:gd name="connsiteY163" fmla="*/ 3479800 h 5041900"/>
              <a:gd name="connsiteX164" fmla="*/ 6134100 w 6616700"/>
              <a:gd name="connsiteY164" fmla="*/ 3403600 h 5041900"/>
              <a:gd name="connsiteX165" fmla="*/ 6070600 w 6616700"/>
              <a:gd name="connsiteY165" fmla="*/ 3327400 h 5041900"/>
              <a:gd name="connsiteX166" fmla="*/ 5994400 w 6616700"/>
              <a:gd name="connsiteY166" fmla="*/ 3302000 h 5041900"/>
              <a:gd name="connsiteX167" fmla="*/ 5956300 w 6616700"/>
              <a:gd name="connsiteY167" fmla="*/ 3289300 h 5041900"/>
              <a:gd name="connsiteX168" fmla="*/ 5981700 w 6616700"/>
              <a:gd name="connsiteY168" fmla="*/ 3098800 h 5041900"/>
              <a:gd name="connsiteX169" fmla="*/ 5994400 w 6616700"/>
              <a:gd name="connsiteY169" fmla="*/ 3060700 h 5041900"/>
              <a:gd name="connsiteX170" fmla="*/ 6057900 w 6616700"/>
              <a:gd name="connsiteY170" fmla="*/ 2984500 h 5041900"/>
              <a:gd name="connsiteX171" fmla="*/ 6096000 w 6616700"/>
              <a:gd name="connsiteY171" fmla="*/ 2959100 h 5041900"/>
              <a:gd name="connsiteX172" fmla="*/ 6134100 w 6616700"/>
              <a:gd name="connsiteY172" fmla="*/ 2921000 h 5041900"/>
              <a:gd name="connsiteX173" fmla="*/ 6184900 w 6616700"/>
              <a:gd name="connsiteY173" fmla="*/ 2882900 h 5041900"/>
              <a:gd name="connsiteX174" fmla="*/ 6223000 w 6616700"/>
              <a:gd name="connsiteY174" fmla="*/ 2857500 h 5041900"/>
              <a:gd name="connsiteX175" fmla="*/ 6299200 w 6616700"/>
              <a:gd name="connsiteY175" fmla="*/ 2794000 h 5041900"/>
              <a:gd name="connsiteX176" fmla="*/ 6362700 w 6616700"/>
              <a:gd name="connsiteY176" fmla="*/ 2768600 h 5041900"/>
              <a:gd name="connsiteX177" fmla="*/ 6451600 w 6616700"/>
              <a:gd name="connsiteY177" fmla="*/ 2679700 h 5041900"/>
              <a:gd name="connsiteX178" fmla="*/ 6489700 w 6616700"/>
              <a:gd name="connsiteY178" fmla="*/ 2654300 h 5041900"/>
              <a:gd name="connsiteX179" fmla="*/ 6527800 w 6616700"/>
              <a:gd name="connsiteY179" fmla="*/ 2578100 h 5041900"/>
              <a:gd name="connsiteX180" fmla="*/ 6540500 w 6616700"/>
              <a:gd name="connsiteY180" fmla="*/ 2540000 h 5041900"/>
              <a:gd name="connsiteX181" fmla="*/ 6578600 w 6616700"/>
              <a:gd name="connsiteY181" fmla="*/ 2463800 h 5041900"/>
              <a:gd name="connsiteX182" fmla="*/ 6591300 w 6616700"/>
              <a:gd name="connsiteY182" fmla="*/ 2032000 h 5041900"/>
              <a:gd name="connsiteX183" fmla="*/ 6616700 w 6616700"/>
              <a:gd name="connsiteY183" fmla="*/ 1955800 h 5041900"/>
              <a:gd name="connsiteX184" fmla="*/ 6578600 w 6616700"/>
              <a:gd name="connsiteY184" fmla="*/ 1765300 h 5041900"/>
              <a:gd name="connsiteX185" fmla="*/ 6540500 w 6616700"/>
              <a:gd name="connsiteY185" fmla="*/ 1727200 h 5041900"/>
              <a:gd name="connsiteX186" fmla="*/ 6489700 w 6616700"/>
              <a:gd name="connsiteY186" fmla="*/ 1600200 h 5041900"/>
              <a:gd name="connsiteX187" fmla="*/ 6451600 w 6616700"/>
              <a:gd name="connsiteY187" fmla="*/ 1562100 h 5041900"/>
              <a:gd name="connsiteX188" fmla="*/ 6400800 w 6616700"/>
              <a:gd name="connsiteY188" fmla="*/ 1498600 h 5041900"/>
              <a:gd name="connsiteX189" fmla="*/ 6362700 w 6616700"/>
              <a:gd name="connsiteY189" fmla="*/ 1422400 h 5041900"/>
              <a:gd name="connsiteX190" fmla="*/ 6337300 w 6616700"/>
              <a:gd name="connsiteY190" fmla="*/ 1384300 h 5041900"/>
              <a:gd name="connsiteX191" fmla="*/ 6299200 w 6616700"/>
              <a:gd name="connsiteY191" fmla="*/ 1257300 h 5041900"/>
              <a:gd name="connsiteX192" fmla="*/ 6286500 w 6616700"/>
              <a:gd name="connsiteY192" fmla="*/ 1219200 h 5041900"/>
              <a:gd name="connsiteX193" fmla="*/ 6235700 w 6616700"/>
              <a:gd name="connsiteY193" fmla="*/ 1143000 h 5041900"/>
              <a:gd name="connsiteX194" fmla="*/ 6210300 w 6616700"/>
              <a:gd name="connsiteY194" fmla="*/ 1104900 h 5041900"/>
              <a:gd name="connsiteX195" fmla="*/ 6172200 w 6616700"/>
              <a:gd name="connsiteY195" fmla="*/ 1079500 h 5041900"/>
              <a:gd name="connsiteX196" fmla="*/ 6146800 w 6616700"/>
              <a:gd name="connsiteY196" fmla="*/ 1041400 h 5041900"/>
              <a:gd name="connsiteX197" fmla="*/ 6070600 w 6616700"/>
              <a:gd name="connsiteY197" fmla="*/ 977900 h 5041900"/>
              <a:gd name="connsiteX198" fmla="*/ 6032500 w 6616700"/>
              <a:gd name="connsiteY198" fmla="*/ 914400 h 5041900"/>
              <a:gd name="connsiteX199" fmla="*/ 6007100 w 6616700"/>
              <a:gd name="connsiteY199" fmla="*/ 838200 h 5041900"/>
              <a:gd name="connsiteX200" fmla="*/ 5956300 w 6616700"/>
              <a:gd name="connsiteY200" fmla="*/ 711200 h 5041900"/>
              <a:gd name="connsiteX201" fmla="*/ 5943600 w 6616700"/>
              <a:gd name="connsiteY201" fmla="*/ 673100 h 5041900"/>
              <a:gd name="connsiteX202" fmla="*/ 5918200 w 6616700"/>
              <a:gd name="connsiteY202" fmla="*/ 571500 h 5041900"/>
              <a:gd name="connsiteX203" fmla="*/ 5892800 w 6616700"/>
              <a:gd name="connsiteY203" fmla="*/ 533400 h 5041900"/>
              <a:gd name="connsiteX204" fmla="*/ 5778500 w 6616700"/>
              <a:gd name="connsiteY204" fmla="*/ 431800 h 5041900"/>
              <a:gd name="connsiteX205" fmla="*/ 5689600 w 6616700"/>
              <a:gd name="connsiteY205" fmla="*/ 406400 h 5041900"/>
              <a:gd name="connsiteX206" fmla="*/ 5613400 w 6616700"/>
              <a:gd name="connsiteY206" fmla="*/ 355600 h 5041900"/>
              <a:gd name="connsiteX207" fmla="*/ 5575300 w 6616700"/>
              <a:gd name="connsiteY207" fmla="*/ 330200 h 5041900"/>
              <a:gd name="connsiteX208" fmla="*/ 5486400 w 6616700"/>
              <a:gd name="connsiteY208" fmla="*/ 304800 h 5041900"/>
              <a:gd name="connsiteX209" fmla="*/ 5422900 w 6616700"/>
              <a:gd name="connsiteY209" fmla="*/ 266700 h 5041900"/>
              <a:gd name="connsiteX210" fmla="*/ 5384800 w 6616700"/>
              <a:gd name="connsiteY210" fmla="*/ 241300 h 5041900"/>
              <a:gd name="connsiteX211" fmla="*/ 5308600 w 6616700"/>
              <a:gd name="connsiteY211" fmla="*/ 215900 h 5041900"/>
              <a:gd name="connsiteX212" fmla="*/ 5232400 w 6616700"/>
              <a:gd name="connsiteY212" fmla="*/ 165100 h 5041900"/>
              <a:gd name="connsiteX213" fmla="*/ 5156200 w 6616700"/>
              <a:gd name="connsiteY213" fmla="*/ 139700 h 5041900"/>
              <a:gd name="connsiteX214" fmla="*/ 5054600 w 6616700"/>
              <a:gd name="connsiteY214" fmla="*/ 114300 h 5041900"/>
              <a:gd name="connsiteX215" fmla="*/ 4622800 w 6616700"/>
              <a:gd name="connsiteY215" fmla="*/ 127000 h 5041900"/>
              <a:gd name="connsiteX216" fmla="*/ 4546600 w 6616700"/>
              <a:gd name="connsiteY216" fmla="*/ 152400 h 5041900"/>
              <a:gd name="connsiteX217" fmla="*/ 4432300 w 6616700"/>
              <a:gd name="connsiteY217" fmla="*/ 215900 h 5041900"/>
              <a:gd name="connsiteX218" fmla="*/ 4394200 w 6616700"/>
              <a:gd name="connsiteY218" fmla="*/ 241300 h 504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6616700" h="5041900">
                <a:moveTo>
                  <a:pt x="4457700" y="228600"/>
                </a:moveTo>
                <a:cubicBezTo>
                  <a:pt x="4326467" y="224367"/>
                  <a:pt x="4194119" y="233484"/>
                  <a:pt x="4064000" y="215900"/>
                </a:cubicBezTo>
                <a:cubicBezTo>
                  <a:pt x="4033748" y="211812"/>
                  <a:pt x="4016760" y="174753"/>
                  <a:pt x="3987800" y="165100"/>
                </a:cubicBezTo>
                <a:lnTo>
                  <a:pt x="3911600" y="139700"/>
                </a:lnTo>
                <a:cubicBezTo>
                  <a:pt x="3898900" y="135467"/>
                  <a:pt x="3886821" y="128332"/>
                  <a:pt x="3873500" y="127000"/>
                </a:cubicBezTo>
                <a:lnTo>
                  <a:pt x="3746500" y="114300"/>
                </a:lnTo>
                <a:cubicBezTo>
                  <a:pt x="3636433" y="118533"/>
                  <a:pt x="3525936" y="116390"/>
                  <a:pt x="3416300" y="127000"/>
                </a:cubicBezTo>
                <a:cubicBezTo>
                  <a:pt x="3378752" y="130634"/>
                  <a:pt x="3337040" y="166120"/>
                  <a:pt x="3302000" y="177800"/>
                </a:cubicBezTo>
                <a:cubicBezTo>
                  <a:pt x="3273851" y="187183"/>
                  <a:pt x="3228913" y="187359"/>
                  <a:pt x="3200400" y="203200"/>
                </a:cubicBezTo>
                <a:cubicBezTo>
                  <a:pt x="3104085" y="256709"/>
                  <a:pt x="3157097" y="246415"/>
                  <a:pt x="3086100" y="266700"/>
                </a:cubicBezTo>
                <a:cubicBezTo>
                  <a:pt x="3053877" y="275907"/>
                  <a:pt x="3027650" y="279050"/>
                  <a:pt x="2997200" y="292100"/>
                </a:cubicBezTo>
                <a:cubicBezTo>
                  <a:pt x="2979799" y="299558"/>
                  <a:pt x="2962838" y="308107"/>
                  <a:pt x="2946400" y="317500"/>
                </a:cubicBezTo>
                <a:cubicBezTo>
                  <a:pt x="2933148" y="325073"/>
                  <a:pt x="2923048" y="338967"/>
                  <a:pt x="2908300" y="342900"/>
                </a:cubicBezTo>
                <a:cubicBezTo>
                  <a:pt x="2858538" y="356170"/>
                  <a:pt x="2755900" y="368300"/>
                  <a:pt x="2755900" y="368300"/>
                </a:cubicBezTo>
                <a:cubicBezTo>
                  <a:pt x="2652438" y="420031"/>
                  <a:pt x="2742996" y="382613"/>
                  <a:pt x="2552700" y="406400"/>
                </a:cubicBezTo>
                <a:cubicBezTo>
                  <a:pt x="2535380" y="408565"/>
                  <a:pt x="2519016" y="415677"/>
                  <a:pt x="2501900" y="419100"/>
                </a:cubicBezTo>
                <a:cubicBezTo>
                  <a:pt x="2476650" y="424150"/>
                  <a:pt x="2451100" y="427567"/>
                  <a:pt x="2425700" y="431800"/>
                </a:cubicBezTo>
                <a:cubicBezTo>
                  <a:pt x="2383367" y="427567"/>
                  <a:pt x="2340750" y="425569"/>
                  <a:pt x="2298700" y="419100"/>
                </a:cubicBezTo>
                <a:cubicBezTo>
                  <a:pt x="2285469" y="417064"/>
                  <a:pt x="2273587" y="409647"/>
                  <a:pt x="2260600" y="406400"/>
                </a:cubicBezTo>
                <a:cubicBezTo>
                  <a:pt x="2239659" y="401165"/>
                  <a:pt x="2218338" y="397561"/>
                  <a:pt x="2197100" y="393700"/>
                </a:cubicBezTo>
                <a:cubicBezTo>
                  <a:pt x="2171765" y="389094"/>
                  <a:pt x="2145882" y="387245"/>
                  <a:pt x="2120900" y="381000"/>
                </a:cubicBezTo>
                <a:cubicBezTo>
                  <a:pt x="2094925" y="374506"/>
                  <a:pt x="2070100" y="364067"/>
                  <a:pt x="2044700" y="355600"/>
                </a:cubicBezTo>
                <a:cubicBezTo>
                  <a:pt x="2032000" y="351367"/>
                  <a:pt x="2019587" y="346147"/>
                  <a:pt x="2006600" y="342900"/>
                </a:cubicBezTo>
                <a:lnTo>
                  <a:pt x="1955800" y="330200"/>
                </a:lnTo>
                <a:cubicBezTo>
                  <a:pt x="1943100" y="317500"/>
                  <a:pt x="1932644" y="302063"/>
                  <a:pt x="1917700" y="292100"/>
                </a:cubicBezTo>
                <a:cubicBezTo>
                  <a:pt x="1906561" y="284674"/>
                  <a:pt x="1891223" y="286042"/>
                  <a:pt x="1879600" y="279400"/>
                </a:cubicBezTo>
                <a:cubicBezTo>
                  <a:pt x="1861222" y="268898"/>
                  <a:pt x="1846024" y="253603"/>
                  <a:pt x="1828800" y="241300"/>
                </a:cubicBezTo>
                <a:cubicBezTo>
                  <a:pt x="1816380" y="232428"/>
                  <a:pt x="1802108" y="226041"/>
                  <a:pt x="1790700" y="215900"/>
                </a:cubicBezTo>
                <a:cubicBezTo>
                  <a:pt x="1676542" y="114426"/>
                  <a:pt x="1762759" y="155786"/>
                  <a:pt x="1638300" y="114300"/>
                </a:cubicBezTo>
                <a:cubicBezTo>
                  <a:pt x="1625600" y="110067"/>
                  <a:pt x="1613327" y="104225"/>
                  <a:pt x="1600200" y="101600"/>
                </a:cubicBezTo>
                <a:lnTo>
                  <a:pt x="1473200" y="76200"/>
                </a:lnTo>
                <a:cubicBezTo>
                  <a:pt x="1376117" y="27659"/>
                  <a:pt x="1472699" y="69725"/>
                  <a:pt x="1346200" y="38100"/>
                </a:cubicBezTo>
                <a:cubicBezTo>
                  <a:pt x="1165235" y="-7141"/>
                  <a:pt x="1388841" y="27555"/>
                  <a:pt x="1168400" y="0"/>
                </a:cubicBezTo>
                <a:cubicBezTo>
                  <a:pt x="1109133" y="4233"/>
                  <a:pt x="1049114" y="2374"/>
                  <a:pt x="990600" y="12700"/>
                </a:cubicBezTo>
                <a:cubicBezTo>
                  <a:pt x="975569" y="15353"/>
                  <a:pt x="963908" y="27959"/>
                  <a:pt x="952500" y="38100"/>
                </a:cubicBezTo>
                <a:cubicBezTo>
                  <a:pt x="925652" y="61965"/>
                  <a:pt x="892364" y="82171"/>
                  <a:pt x="876300" y="114300"/>
                </a:cubicBezTo>
                <a:cubicBezTo>
                  <a:pt x="818674" y="229552"/>
                  <a:pt x="846503" y="184395"/>
                  <a:pt x="800100" y="254000"/>
                </a:cubicBezTo>
                <a:cubicBezTo>
                  <a:pt x="795867" y="275167"/>
                  <a:pt x="792635" y="296559"/>
                  <a:pt x="787400" y="317500"/>
                </a:cubicBezTo>
                <a:cubicBezTo>
                  <a:pt x="784153" y="330487"/>
                  <a:pt x="778378" y="342728"/>
                  <a:pt x="774700" y="355600"/>
                </a:cubicBezTo>
                <a:cubicBezTo>
                  <a:pt x="769905" y="372383"/>
                  <a:pt x="766233" y="389467"/>
                  <a:pt x="762000" y="406400"/>
                </a:cubicBezTo>
                <a:cubicBezTo>
                  <a:pt x="766233" y="478367"/>
                  <a:pt x="767527" y="550567"/>
                  <a:pt x="774700" y="622300"/>
                </a:cubicBezTo>
                <a:cubicBezTo>
                  <a:pt x="776032" y="635621"/>
                  <a:pt x="783722" y="647528"/>
                  <a:pt x="787400" y="660400"/>
                </a:cubicBezTo>
                <a:cubicBezTo>
                  <a:pt x="792195" y="677183"/>
                  <a:pt x="793224" y="695157"/>
                  <a:pt x="800100" y="711200"/>
                </a:cubicBezTo>
                <a:cubicBezTo>
                  <a:pt x="847808" y="822519"/>
                  <a:pt x="807620" y="680371"/>
                  <a:pt x="838200" y="787400"/>
                </a:cubicBezTo>
                <a:cubicBezTo>
                  <a:pt x="842995" y="804183"/>
                  <a:pt x="845884" y="821482"/>
                  <a:pt x="850900" y="838200"/>
                </a:cubicBezTo>
                <a:cubicBezTo>
                  <a:pt x="858593" y="863845"/>
                  <a:pt x="868607" y="888755"/>
                  <a:pt x="876300" y="914400"/>
                </a:cubicBezTo>
                <a:cubicBezTo>
                  <a:pt x="881316" y="931118"/>
                  <a:pt x="881194" y="949588"/>
                  <a:pt x="889000" y="965200"/>
                </a:cubicBezTo>
                <a:cubicBezTo>
                  <a:pt x="902652" y="992504"/>
                  <a:pt x="922867" y="1016000"/>
                  <a:pt x="939800" y="1041400"/>
                </a:cubicBezTo>
                <a:cubicBezTo>
                  <a:pt x="948267" y="1054100"/>
                  <a:pt x="952500" y="1071033"/>
                  <a:pt x="965200" y="1079500"/>
                </a:cubicBezTo>
                <a:cubicBezTo>
                  <a:pt x="977900" y="1087967"/>
                  <a:pt x="992507" y="1094107"/>
                  <a:pt x="1003300" y="1104900"/>
                </a:cubicBezTo>
                <a:cubicBezTo>
                  <a:pt x="1097816" y="1199416"/>
                  <a:pt x="989710" y="1121240"/>
                  <a:pt x="1079500" y="1181100"/>
                </a:cubicBezTo>
                <a:cubicBezTo>
                  <a:pt x="1142563" y="1275695"/>
                  <a:pt x="1061512" y="1159514"/>
                  <a:pt x="1143000" y="1257300"/>
                </a:cubicBezTo>
                <a:cubicBezTo>
                  <a:pt x="1188496" y="1311895"/>
                  <a:pt x="1152461" y="1276222"/>
                  <a:pt x="1181100" y="1333500"/>
                </a:cubicBezTo>
                <a:cubicBezTo>
                  <a:pt x="1230339" y="1431977"/>
                  <a:pt x="1187278" y="1313935"/>
                  <a:pt x="1219200" y="1409700"/>
                </a:cubicBezTo>
                <a:cubicBezTo>
                  <a:pt x="1229109" y="1498883"/>
                  <a:pt x="1245073" y="1573144"/>
                  <a:pt x="1219200" y="1663700"/>
                </a:cubicBezTo>
                <a:cubicBezTo>
                  <a:pt x="1212243" y="1688049"/>
                  <a:pt x="1160405" y="1712696"/>
                  <a:pt x="1143000" y="1727200"/>
                </a:cubicBezTo>
                <a:cubicBezTo>
                  <a:pt x="1129202" y="1738698"/>
                  <a:pt x="1115927" y="1751123"/>
                  <a:pt x="1104900" y="1765300"/>
                </a:cubicBezTo>
                <a:cubicBezTo>
                  <a:pt x="1077729" y="1800234"/>
                  <a:pt x="1055922" y="1852985"/>
                  <a:pt x="1016000" y="1879600"/>
                </a:cubicBezTo>
                <a:cubicBezTo>
                  <a:pt x="1004861" y="1887026"/>
                  <a:pt x="990600" y="1888067"/>
                  <a:pt x="977900" y="1892300"/>
                </a:cubicBezTo>
                <a:cubicBezTo>
                  <a:pt x="965200" y="1905000"/>
                  <a:pt x="951298" y="1916602"/>
                  <a:pt x="939800" y="1930400"/>
                </a:cubicBezTo>
                <a:cubicBezTo>
                  <a:pt x="879806" y="2002392"/>
                  <a:pt x="951108" y="1932348"/>
                  <a:pt x="889000" y="2019300"/>
                </a:cubicBezTo>
                <a:cubicBezTo>
                  <a:pt x="878561" y="2033915"/>
                  <a:pt x="863600" y="2044700"/>
                  <a:pt x="850900" y="2057400"/>
                </a:cubicBezTo>
                <a:cubicBezTo>
                  <a:pt x="831706" y="2134175"/>
                  <a:pt x="843720" y="2091641"/>
                  <a:pt x="812800" y="2184400"/>
                </a:cubicBezTo>
                <a:lnTo>
                  <a:pt x="800100" y="2222500"/>
                </a:lnTo>
                <a:cubicBezTo>
                  <a:pt x="804333" y="2273300"/>
                  <a:pt x="806477" y="2324318"/>
                  <a:pt x="812800" y="2374900"/>
                </a:cubicBezTo>
                <a:cubicBezTo>
                  <a:pt x="814965" y="2392220"/>
                  <a:pt x="822077" y="2408584"/>
                  <a:pt x="825500" y="2425700"/>
                </a:cubicBezTo>
                <a:cubicBezTo>
                  <a:pt x="830550" y="2450950"/>
                  <a:pt x="833967" y="2476500"/>
                  <a:pt x="838200" y="2501900"/>
                </a:cubicBezTo>
                <a:cubicBezTo>
                  <a:pt x="819453" y="2726867"/>
                  <a:pt x="849959" y="2588762"/>
                  <a:pt x="800100" y="2705100"/>
                </a:cubicBezTo>
                <a:cubicBezTo>
                  <a:pt x="794827" y="2717405"/>
                  <a:pt x="795619" y="2732633"/>
                  <a:pt x="787400" y="2743200"/>
                </a:cubicBezTo>
                <a:lnTo>
                  <a:pt x="673100" y="2857500"/>
                </a:lnTo>
                <a:cubicBezTo>
                  <a:pt x="660400" y="2870200"/>
                  <a:pt x="644963" y="2880656"/>
                  <a:pt x="635000" y="2895600"/>
                </a:cubicBezTo>
                <a:cubicBezTo>
                  <a:pt x="589675" y="2963588"/>
                  <a:pt x="620393" y="2922907"/>
                  <a:pt x="533400" y="3009900"/>
                </a:cubicBezTo>
                <a:cubicBezTo>
                  <a:pt x="520700" y="3022600"/>
                  <a:pt x="505263" y="3033056"/>
                  <a:pt x="495300" y="3048000"/>
                </a:cubicBezTo>
                <a:cubicBezTo>
                  <a:pt x="432237" y="3142595"/>
                  <a:pt x="513288" y="3026414"/>
                  <a:pt x="431800" y="3124200"/>
                </a:cubicBezTo>
                <a:cubicBezTo>
                  <a:pt x="371806" y="3196192"/>
                  <a:pt x="443108" y="3126148"/>
                  <a:pt x="381000" y="3213100"/>
                </a:cubicBezTo>
                <a:cubicBezTo>
                  <a:pt x="370561" y="3227715"/>
                  <a:pt x="354398" y="3237402"/>
                  <a:pt x="342900" y="3251200"/>
                </a:cubicBezTo>
                <a:cubicBezTo>
                  <a:pt x="333129" y="3262926"/>
                  <a:pt x="326372" y="3276880"/>
                  <a:pt x="317500" y="3289300"/>
                </a:cubicBezTo>
                <a:cubicBezTo>
                  <a:pt x="311981" y="3297026"/>
                  <a:pt x="261042" y="3362355"/>
                  <a:pt x="254000" y="3378200"/>
                </a:cubicBezTo>
                <a:cubicBezTo>
                  <a:pt x="243126" y="3402666"/>
                  <a:pt x="243452" y="3432123"/>
                  <a:pt x="228600" y="3454400"/>
                </a:cubicBezTo>
                <a:cubicBezTo>
                  <a:pt x="191459" y="3510112"/>
                  <a:pt x="212358" y="3480289"/>
                  <a:pt x="165100" y="3543300"/>
                </a:cubicBezTo>
                <a:cubicBezTo>
                  <a:pt x="160867" y="3556000"/>
                  <a:pt x="158387" y="3569426"/>
                  <a:pt x="152400" y="3581400"/>
                </a:cubicBezTo>
                <a:cubicBezTo>
                  <a:pt x="145574" y="3595052"/>
                  <a:pt x="133013" y="3605471"/>
                  <a:pt x="127000" y="3619500"/>
                </a:cubicBezTo>
                <a:cubicBezTo>
                  <a:pt x="120124" y="3635543"/>
                  <a:pt x="119095" y="3653517"/>
                  <a:pt x="114300" y="3670300"/>
                </a:cubicBezTo>
                <a:cubicBezTo>
                  <a:pt x="110622" y="3683172"/>
                  <a:pt x="105278" y="3695528"/>
                  <a:pt x="101600" y="3708400"/>
                </a:cubicBezTo>
                <a:cubicBezTo>
                  <a:pt x="85431" y="3764990"/>
                  <a:pt x="92691" y="3764317"/>
                  <a:pt x="63500" y="3822700"/>
                </a:cubicBezTo>
                <a:cubicBezTo>
                  <a:pt x="56674" y="3836352"/>
                  <a:pt x="46567" y="3848100"/>
                  <a:pt x="38100" y="3860800"/>
                </a:cubicBezTo>
                <a:cubicBezTo>
                  <a:pt x="33867" y="3881967"/>
                  <a:pt x="31080" y="3903475"/>
                  <a:pt x="25400" y="3924300"/>
                </a:cubicBezTo>
                <a:cubicBezTo>
                  <a:pt x="18355" y="3950131"/>
                  <a:pt x="0" y="4000500"/>
                  <a:pt x="0" y="4000500"/>
                </a:cubicBezTo>
                <a:cubicBezTo>
                  <a:pt x="4233" y="4034367"/>
                  <a:pt x="-6872" y="4074139"/>
                  <a:pt x="12700" y="4102100"/>
                </a:cubicBezTo>
                <a:cubicBezTo>
                  <a:pt x="28054" y="4124034"/>
                  <a:pt x="62925" y="4121006"/>
                  <a:pt x="88900" y="4127500"/>
                </a:cubicBezTo>
                <a:cubicBezTo>
                  <a:pt x="105833" y="4131733"/>
                  <a:pt x="122917" y="4135405"/>
                  <a:pt x="139700" y="4140200"/>
                </a:cubicBezTo>
                <a:cubicBezTo>
                  <a:pt x="213949" y="4161414"/>
                  <a:pt x="139270" y="4145749"/>
                  <a:pt x="228600" y="4165600"/>
                </a:cubicBezTo>
                <a:cubicBezTo>
                  <a:pt x="249672" y="4170283"/>
                  <a:pt x="271275" y="4172620"/>
                  <a:pt x="292100" y="4178300"/>
                </a:cubicBezTo>
                <a:lnTo>
                  <a:pt x="406400" y="4216400"/>
                </a:lnTo>
                <a:lnTo>
                  <a:pt x="444500" y="4229100"/>
                </a:lnTo>
                <a:cubicBezTo>
                  <a:pt x="472587" y="4257187"/>
                  <a:pt x="490319" y="4269937"/>
                  <a:pt x="508000" y="4305300"/>
                </a:cubicBezTo>
                <a:cubicBezTo>
                  <a:pt x="524572" y="4338444"/>
                  <a:pt x="513659" y="4363444"/>
                  <a:pt x="558800" y="4381500"/>
                </a:cubicBezTo>
                <a:cubicBezTo>
                  <a:pt x="586593" y="4392617"/>
                  <a:pt x="618067" y="4389967"/>
                  <a:pt x="647700" y="4394200"/>
                </a:cubicBezTo>
                <a:cubicBezTo>
                  <a:pt x="669799" y="4401566"/>
                  <a:pt x="743990" y="4428461"/>
                  <a:pt x="774700" y="4432300"/>
                </a:cubicBezTo>
                <a:cubicBezTo>
                  <a:pt x="962067" y="4455721"/>
                  <a:pt x="1320850" y="4454844"/>
                  <a:pt x="1435100" y="4457700"/>
                </a:cubicBezTo>
                <a:cubicBezTo>
                  <a:pt x="1507067" y="4461933"/>
                  <a:pt x="1579267" y="4463227"/>
                  <a:pt x="1651000" y="4470400"/>
                </a:cubicBezTo>
                <a:cubicBezTo>
                  <a:pt x="1664321" y="4471732"/>
                  <a:pt x="1676228" y="4479422"/>
                  <a:pt x="1689100" y="4483100"/>
                </a:cubicBezTo>
                <a:cubicBezTo>
                  <a:pt x="1705883" y="4487895"/>
                  <a:pt x="1722621" y="4493332"/>
                  <a:pt x="1739900" y="4495800"/>
                </a:cubicBezTo>
                <a:cubicBezTo>
                  <a:pt x="1782017" y="4501817"/>
                  <a:pt x="1824567" y="4504267"/>
                  <a:pt x="1866900" y="4508500"/>
                </a:cubicBezTo>
                <a:lnTo>
                  <a:pt x="1943100" y="4533900"/>
                </a:lnTo>
                <a:cubicBezTo>
                  <a:pt x="1955800" y="4538133"/>
                  <a:pt x="1969226" y="4540613"/>
                  <a:pt x="1981200" y="4546600"/>
                </a:cubicBezTo>
                <a:cubicBezTo>
                  <a:pt x="2015067" y="4563533"/>
                  <a:pt x="2045451" y="4591175"/>
                  <a:pt x="2082800" y="4597400"/>
                </a:cubicBezTo>
                <a:cubicBezTo>
                  <a:pt x="2108200" y="4601633"/>
                  <a:pt x="2133863" y="4604514"/>
                  <a:pt x="2159000" y="4610100"/>
                </a:cubicBezTo>
                <a:cubicBezTo>
                  <a:pt x="2172068" y="4613004"/>
                  <a:pt x="2183779" y="4621468"/>
                  <a:pt x="2197100" y="4622800"/>
                </a:cubicBezTo>
                <a:cubicBezTo>
                  <a:pt x="2268833" y="4629973"/>
                  <a:pt x="2341033" y="4631267"/>
                  <a:pt x="2413000" y="4635500"/>
                </a:cubicBezTo>
                <a:cubicBezTo>
                  <a:pt x="2427248" y="4678244"/>
                  <a:pt x="2425991" y="4680458"/>
                  <a:pt x="2451100" y="4724400"/>
                </a:cubicBezTo>
                <a:cubicBezTo>
                  <a:pt x="2458673" y="4737652"/>
                  <a:pt x="2465707" y="4751707"/>
                  <a:pt x="2476500" y="4762500"/>
                </a:cubicBezTo>
                <a:cubicBezTo>
                  <a:pt x="2508162" y="4794162"/>
                  <a:pt x="2523762" y="4788108"/>
                  <a:pt x="2565400" y="4800600"/>
                </a:cubicBezTo>
                <a:cubicBezTo>
                  <a:pt x="2591045" y="4808293"/>
                  <a:pt x="2616200" y="4817533"/>
                  <a:pt x="2641600" y="4826000"/>
                </a:cubicBezTo>
                <a:lnTo>
                  <a:pt x="2679700" y="4838700"/>
                </a:lnTo>
                <a:cubicBezTo>
                  <a:pt x="2692400" y="4842933"/>
                  <a:pt x="2704813" y="4848153"/>
                  <a:pt x="2717800" y="4851400"/>
                </a:cubicBezTo>
                <a:cubicBezTo>
                  <a:pt x="2751667" y="4859867"/>
                  <a:pt x="2786282" y="4865761"/>
                  <a:pt x="2819400" y="4876800"/>
                </a:cubicBezTo>
                <a:cubicBezTo>
                  <a:pt x="2887483" y="4899494"/>
                  <a:pt x="2829048" y="4881766"/>
                  <a:pt x="2921000" y="4902200"/>
                </a:cubicBezTo>
                <a:cubicBezTo>
                  <a:pt x="2938039" y="4905986"/>
                  <a:pt x="2954684" y="4911477"/>
                  <a:pt x="2971800" y="4914900"/>
                </a:cubicBezTo>
                <a:cubicBezTo>
                  <a:pt x="3040456" y="4928631"/>
                  <a:pt x="3039802" y="4922601"/>
                  <a:pt x="3098800" y="4940300"/>
                </a:cubicBezTo>
                <a:lnTo>
                  <a:pt x="3213100" y="4978400"/>
                </a:lnTo>
                <a:lnTo>
                  <a:pt x="3251200" y="4991100"/>
                </a:lnTo>
                <a:cubicBezTo>
                  <a:pt x="3263900" y="4995333"/>
                  <a:pt x="3277326" y="4997813"/>
                  <a:pt x="3289300" y="5003800"/>
                </a:cubicBezTo>
                <a:cubicBezTo>
                  <a:pt x="3352074" y="5035187"/>
                  <a:pt x="3322139" y="5023213"/>
                  <a:pt x="3378200" y="5041900"/>
                </a:cubicBezTo>
                <a:cubicBezTo>
                  <a:pt x="3475567" y="5037667"/>
                  <a:pt x="3573128" y="5036675"/>
                  <a:pt x="3670300" y="5029200"/>
                </a:cubicBezTo>
                <a:cubicBezTo>
                  <a:pt x="3683648" y="5028173"/>
                  <a:pt x="3695273" y="5019125"/>
                  <a:pt x="3708400" y="5016500"/>
                </a:cubicBezTo>
                <a:cubicBezTo>
                  <a:pt x="3737753" y="5010629"/>
                  <a:pt x="3767667" y="5008033"/>
                  <a:pt x="3797300" y="5003800"/>
                </a:cubicBezTo>
                <a:cubicBezTo>
                  <a:pt x="3852333" y="5008033"/>
                  <a:pt x="3907478" y="5011008"/>
                  <a:pt x="3962400" y="5016500"/>
                </a:cubicBezTo>
                <a:cubicBezTo>
                  <a:pt x="3992186" y="5019479"/>
                  <a:pt x="4021366" y="5029200"/>
                  <a:pt x="4051300" y="5029200"/>
                </a:cubicBezTo>
                <a:cubicBezTo>
                  <a:pt x="4110718" y="5029200"/>
                  <a:pt x="4169833" y="5020733"/>
                  <a:pt x="4229100" y="5016500"/>
                </a:cubicBezTo>
                <a:cubicBezTo>
                  <a:pt x="4226332" y="4994358"/>
                  <a:pt x="4222646" y="4910903"/>
                  <a:pt x="4203700" y="4876800"/>
                </a:cubicBezTo>
                <a:cubicBezTo>
                  <a:pt x="4188875" y="4850115"/>
                  <a:pt x="4162553" y="4829560"/>
                  <a:pt x="4152900" y="4800600"/>
                </a:cubicBezTo>
                <a:cubicBezTo>
                  <a:pt x="4148667" y="4787900"/>
                  <a:pt x="4151093" y="4770281"/>
                  <a:pt x="4140200" y="4762500"/>
                </a:cubicBezTo>
                <a:cubicBezTo>
                  <a:pt x="4118413" y="4746938"/>
                  <a:pt x="4064000" y="4737100"/>
                  <a:pt x="4064000" y="4737100"/>
                </a:cubicBezTo>
                <a:cubicBezTo>
                  <a:pt x="4047067" y="4711700"/>
                  <a:pt x="4011296" y="4691368"/>
                  <a:pt x="4013200" y="4660900"/>
                </a:cubicBezTo>
                <a:cubicBezTo>
                  <a:pt x="4013943" y="4649014"/>
                  <a:pt x="3991158" y="4467713"/>
                  <a:pt x="4051300" y="4419600"/>
                </a:cubicBezTo>
                <a:cubicBezTo>
                  <a:pt x="4061753" y="4411237"/>
                  <a:pt x="4076700" y="4411133"/>
                  <a:pt x="4089400" y="4406900"/>
                </a:cubicBezTo>
                <a:cubicBezTo>
                  <a:pt x="4122274" y="4374026"/>
                  <a:pt x="4163109" y="4338172"/>
                  <a:pt x="4178300" y="4292600"/>
                </a:cubicBezTo>
                <a:cubicBezTo>
                  <a:pt x="4182533" y="4279900"/>
                  <a:pt x="4182637" y="4264953"/>
                  <a:pt x="4191000" y="4254500"/>
                </a:cubicBezTo>
                <a:cubicBezTo>
                  <a:pt x="4212205" y="4227993"/>
                  <a:pt x="4250220" y="4222996"/>
                  <a:pt x="4279900" y="4216400"/>
                </a:cubicBezTo>
                <a:cubicBezTo>
                  <a:pt x="4300972" y="4211717"/>
                  <a:pt x="4322233" y="4207933"/>
                  <a:pt x="4343400" y="4203700"/>
                </a:cubicBezTo>
                <a:cubicBezTo>
                  <a:pt x="4356100" y="4195233"/>
                  <a:pt x="4367471" y="4184313"/>
                  <a:pt x="4381500" y="4178300"/>
                </a:cubicBezTo>
                <a:cubicBezTo>
                  <a:pt x="4397543" y="4171424"/>
                  <a:pt x="4417145" y="4174260"/>
                  <a:pt x="4432300" y="4165600"/>
                </a:cubicBezTo>
                <a:cubicBezTo>
                  <a:pt x="4447894" y="4156689"/>
                  <a:pt x="4456223" y="4138527"/>
                  <a:pt x="4470400" y="4127500"/>
                </a:cubicBezTo>
                <a:cubicBezTo>
                  <a:pt x="4494497" y="4108758"/>
                  <a:pt x="4546600" y="4076700"/>
                  <a:pt x="4546600" y="4076700"/>
                </a:cubicBezTo>
                <a:cubicBezTo>
                  <a:pt x="4563533" y="4051300"/>
                  <a:pt x="4572000" y="4017433"/>
                  <a:pt x="4597400" y="4000500"/>
                </a:cubicBezTo>
                <a:cubicBezTo>
                  <a:pt x="4748398" y="3899834"/>
                  <a:pt x="4609521" y="3980080"/>
                  <a:pt x="4724400" y="3937000"/>
                </a:cubicBezTo>
                <a:cubicBezTo>
                  <a:pt x="4886585" y="3876181"/>
                  <a:pt x="4680653" y="3945154"/>
                  <a:pt x="4813300" y="3886200"/>
                </a:cubicBezTo>
                <a:cubicBezTo>
                  <a:pt x="4837766" y="3875326"/>
                  <a:pt x="4864100" y="3869267"/>
                  <a:pt x="4889500" y="3860800"/>
                </a:cubicBezTo>
                <a:lnTo>
                  <a:pt x="4927600" y="3848100"/>
                </a:lnTo>
                <a:cubicBezTo>
                  <a:pt x="4940300" y="3843867"/>
                  <a:pt x="4954561" y="3842826"/>
                  <a:pt x="4965700" y="3835400"/>
                </a:cubicBezTo>
                <a:cubicBezTo>
                  <a:pt x="5023702" y="3796732"/>
                  <a:pt x="4982842" y="3817802"/>
                  <a:pt x="5054600" y="3797300"/>
                </a:cubicBezTo>
                <a:cubicBezTo>
                  <a:pt x="5067472" y="3793622"/>
                  <a:pt x="5079336" y="3785386"/>
                  <a:pt x="5092700" y="3784600"/>
                </a:cubicBezTo>
                <a:cubicBezTo>
                  <a:pt x="5223775" y="3776890"/>
                  <a:pt x="5355167" y="3776133"/>
                  <a:pt x="5486400" y="3771900"/>
                </a:cubicBezTo>
                <a:cubicBezTo>
                  <a:pt x="5734059" y="3722368"/>
                  <a:pt x="5449058" y="3776083"/>
                  <a:pt x="6083300" y="3733800"/>
                </a:cubicBezTo>
                <a:cubicBezTo>
                  <a:pt x="6096657" y="3732910"/>
                  <a:pt x="6108273" y="3723725"/>
                  <a:pt x="6121400" y="3721100"/>
                </a:cubicBezTo>
                <a:cubicBezTo>
                  <a:pt x="6150753" y="3715229"/>
                  <a:pt x="6180667" y="3712633"/>
                  <a:pt x="6210300" y="3708400"/>
                </a:cubicBezTo>
                <a:cubicBezTo>
                  <a:pt x="6223000" y="3704167"/>
                  <a:pt x="6235413" y="3698947"/>
                  <a:pt x="6248400" y="3695700"/>
                </a:cubicBezTo>
                <a:cubicBezTo>
                  <a:pt x="6269341" y="3690465"/>
                  <a:pt x="6293158" y="3693710"/>
                  <a:pt x="6311900" y="3683000"/>
                </a:cubicBezTo>
                <a:cubicBezTo>
                  <a:pt x="6325152" y="3675427"/>
                  <a:pt x="6328833" y="3657600"/>
                  <a:pt x="6337300" y="3644900"/>
                </a:cubicBezTo>
                <a:cubicBezTo>
                  <a:pt x="6328833" y="3623733"/>
                  <a:pt x="6319905" y="3602746"/>
                  <a:pt x="6311900" y="3581400"/>
                </a:cubicBezTo>
                <a:cubicBezTo>
                  <a:pt x="6307200" y="3568865"/>
                  <a:pt x="6305187" y="3555274"/>
                  <a:pt x="6299200" y="3543300"/>
                </a:cubicBezTo>
                <a:cubicBezTo>
                  <a:pt x="6292374" y="3529648"/>
                  <a:pt x="6286743" y="3513290"/>
                  <a:pt x="6273800" y="3505200"/>
                </a:cubicBezTo>
                <a:cubicBezTo>
                  <a:pt x="6251096" y="3491010"/>
                  <a:pt x="6197600" y="3479800"/>
                  <a:pt x="6197600" y="3479800"/>
                </a:cubicBezTo>
                <a:cubicBezTo>
                  <a:pt x="6134537" y="3385205"/>
                  <a:pt x="6215588" y="3501386"/>
                  <a:pt x="6134100" y="3403600"/>
                </a:cubicBezTo>
                <a:cubicBezTo>
                  <a:pt x="6110931" y="3375797"/>
                  <a:pt x="6105144" y="3346591"/>
                  <a:pt x="6070600" y="3327400"/>
                </a:cubicBezTo>
                <a:cubicBezTo>
                  <a:pt x="6047195" y="3314397"/>
                  <a:pt x="6019800" y="3310467"/>
                  <a:pt x="5994400" y="3302000"/>
                </a:cubicBezTo>
                <a:lnTo>
                  <a:pt x="5956300" y="3289300"/>
                </a:lnTo>
                <a:cubicBezTo>
                  <a:pt x="5964235" y="3209948"/>
                  <a:pt x="5964164" y="3168946"/>
                  <a:pt x="5981700" y="3098800"/>
                </a:cubicBezTo>
                <a:cubicBezTo>
                  <a:pt x="5984947" y="3085813"/>
                  <a:pt x="5988413" y="3072674"/>
                  <a:pt x="5994400" y="3060700"/>
                </a:cubicBezTo>
                <a:cubicBezTo>
                  <a:pt x="6008671" y="3032157"/>
                  <a:pt x="6033825" y="3004562"/>
                  <a:pt x="6057900" y="2984500"/>
                </a:cubicBezTo>
                <a:cubicBezTo>
                  <a:pt x="6069626" y="2974729"/>
                  <a:pt x="6084274" y="2968871"/>
                  <a:pt x="6096000" y="2959100"/>
                </a:cubicBezTo>
                <a:cubicBezTo>
                  <a:pt x="6109798" y="2947602"/>
                  <a:pt x="6120463" y="2932689"/>
                  <a:pt x="6134100" y="2921000"/>
                </a:cubicBezTo>
                <a:cubicBezTo>
                  <a:pt x="6150171" y="2907225"/>
                  <a:pt x="6167676" y="2895203"/>
                  <a:pt x="6184900" y="2882900"/>
                </a:cubicBezTo>
                <a:cubicBezTo>
                  <a:pt x="6197320" y="2874028"/>
                  <a:pt x="6211274" y="2867271"/>
                  <a:pt x="6223000" y="2857500"/>
                </a:cubicBezTo>
                <a:cubicBezTo>
                  <a:pt x="6265131" y="2822391"/>
                  <a:pt x="6251902" y="2817649"/>
                  <a:pt x="6299200" y="2794000"/>
                </a:cubicBezTo>
                <a:cubicBezTo>
                  <a:pt x="6319590" y="2783805"/>
                  <a:pt x="6342772" y="2779671"/>
                  <a:pt x="6362700" y="2768600"/>
                </a:cubicBezTo>
                <a:cubicBezTo>
                  <a:pt x="6438900" y="2726267"/>
                  <a:pt x="6392333" y="2738967"/>
                  <a:pt x="6451600" y="2679700"/>
                </a:cubicBezTo>
                <a:cubicBezTo>
                  <a:pt x="6462393" y="2668907"/>
                  <a:pt x="6477000" y="2662767"/>
                  <a:pt x="6489700" y="2654300"/>
                </a:cubicBezTo>
                <a:cubicBezTo>
                  <a:pt x="6521622" y="2558535"/>
                  <a:pt x="6478561" y="2676577"/>
                  <a:pt x="6527800" y="2578100"/>
                </a:cubicBezTo>
                <a:cubicBezTo>
                  <a:pt x="6533787" y="2566126"/>
                  <a:pt x="6534513" y="2551974"/>
                  <a:pt x="6540500" y="2540000"/>
                </a:cubicBezTo>
                <a:cubicBezTo>
                  <a:pt x="6589739" y="2441523"/>
                  <a:pt x="6546678" y="2559565"/>
                  <a:pt x="6578600" y="2463800"/>
                </a:cubicBezTo>
                <a:cubicBezTo>
                  <a:pt x="6582833" y="2319867"/>
                  <a:pt x="6580531" y="2175592"/>
                  <a:pt x="6591300" y="2032000"/>
                </a:cubicBezTo>
                <a:cubicBezTo>
                  <a:pt x="6593302" y="2005301"/>
                  <a:pt x="6616700" y="1955800"/>
                  <a:pt x="6616700" y="1955800"/>
                </a:cubicBezTo>
                <a:cubicBezTo>
                  <a:pt x="6609435" y="1875882"/>
                  <a:pt x="6622017" y="1826083"/>
                  <a:pt x="6578600" y="1765300"/>
                </a:cubicBezTo>
                <a:cubicBezTo>
                  <a:pt x="6568161" y="1750685"/>
                  <a:pt x="6553200" y="1739900"/>
                  <a:pt x="6540500" y="1727200"/>
                </a:cubicBezTo>
                <a:cubicBezTo>
                  <a:pt x="6528934" y="1692501"/>
                  <a:pt x="6513059" y="1632902"/>
                  <a:pt x="6489700" y="1600200"/>
                </a:cubicBezTo>
                <a:cubicBezTo>
                  <a:pt x="6479261" y="1585585"/>
                  <a:pt x="6464300" y="1574800"/>
                  <a:pt x="6451600" y="1562100"/>
                </a:cubicBezTo>
                <a:cubicBezTo>
                  <a:pt x="6426876" y="1487927"/>
                  <a:pt x="6458245" y="1556045"/>
                  <a:pt x="6400800" y="1498600"/>
                </a:cubicBezTo>
                <a:cubicBezTo>
                  <a:pt x="6364404" y="1462204"/>
                  <a:pt x="6383358" y="1463717"/>
                  <a:pt x="6362700" y="1422400"/>
                </a:cubicBezTo>
                <a:cubicBezTo>
                  <a:pt x="6355874" y="1408748"/>
                  <a:pt x="6343499" y="1398248"/>
                  <a:pt x="6337300" y="1384300"/>
                </a:cubicBezTo>
                <a:cubicBezTo>
                  <a:pt x="6313155" y="1329975"/>
                  <a:pt x="6313977" y="1309019"/>
                  <a:pt x="6299200" y="1257300"/>
                </a:cubicBezTo>
                <a:cubicBezTo>
                  <a:pt x="6295522" y="1244428"/>
                  <a:pt x="6293001" y="1230902"/>
                  <a:pt x="6286500" y="1219200"/>
                </a:cubicBezTo>
                <a:cubicBezTo>
                  <a:pt x="6271675" y="1192515"/>
                  <a:pt x="6252633" y="1168400"/>
                  <a:pt x="6235700" y="1143000"/>
                </a:cubicBezTo>
                <a:cubicBezTo>
                  <a:pt x="6227233" y="1130300"/>
                  <a:pt x="6223000" y="1113367"/>
                  <a:pt x="6210300" y="1104900"/>
                </a:cubicBezTo>
                <a:lnTo>
                  <a:pt x="6172200" y="1079500"/>
                </a:lnTo>
                <a:cubicBezTo>
                  <a:pt x="6163733" y="1066800"/>
                  <a:pt x="6157593" y="1052193"/>
                  <a:pt x="6146800" y="1041400"/>
                </a:cubicBezTo>
                <a:cubicBezTo>
                  <a:pt x="6082263" y="976863"/>
                  <a:pt x="6133017" y="1061122"/>
                  <a:pt x="6070600" y="977900"/>
                </a:cubicBezTo>
                <a:cubicBezTo>
                  <a:pt x="6055789" y="958153"/>
                  <a:pt x="6042714" y="936872"/>
                  <a:pt x="6032500" y="914400"/>
                </a:cubicBezTo>
                <a:cubicBezTo>
                  <a:pt x="6021421" y="890026"/>
                  <a:pt x="6019074" y="862147"/>
                  <a:pt x="6007100" y="838200"/>
                </a:cubicBezTo>
                <a:cubicBezTo>
                  <a:pt x="5969726" y="763453"/>
                  <a:pt x="5987687" y="805361"/>
                  <a:pt x="5956300" y="711200"/>
                </a:cubicBezTo>
                <a:cubicBezTo>
                  <a:pt x="5952067" y="698500"/>
                  <a:pt x="5946225" y="686227"/>
                  <a:pt x="5943600" y="673100"/>
                </a:cubicBezTo>
                <a:cubicBezTo>
                  <a:pt x="5938770" y="648948"/>
                  <a:pt x="5931217" y="597535"/>
                  <a:pt x="5918200" y="571500"/>
                </a:cubicBezTo>
                <a:cubicBezTo>
                  <a:pt x="5911374" y="557848"/>
                  <a:pt x="5902941" y="544808"/>
                  <a:pt x="5892800" y="533400"/>
                </a:cubicBezTo>
                <a:cubicBezTo>
                  <a:pt x="5876123" y="514638"/>
                  <a:pt x="5816610" y="448133"/>
                  <a:pt x="5778500" y="431800"/>
                </a:cubicBezTo>
                <a:cubicBezTo>
                  <a:pt x="5749728" y="419469"/>
                  <a:pt x="5717403" y="421846"/>
                  <a:pt x="5689600" y="406400"/>
                </a:cubicBezTo>
                <a:cubicBezTo>
                  <a:pt x="5662915" y="391575"/>
                  <a:pt x="5638800" y="372533"/>
                  <a:pt x="5613400" y="355600"/>
                </a:cubicBezTo>
                <a:cubicBezTo>
                  <a:pt x="5600700" y="347133"/>
                  <a:pt x="5590108" y="333902"/>
                  <a:pt x="5575300" y="330200"/>
                </a:cubicBezTo>
                <a:cubicBezTo>
                  <a:pt x="5559024" y="326131"/>
                  <a:pt x="5504620" y="313910"/>
                  <a:pt x="5486400" y="304800"/>
                </a:cubicBezTo>
                <a:cubicBezTo>
                  <a:pt x="5464322" y="293761"/>
                  <a:pt x="5443832" y="279783"/>
                  <a:pt x="5422900" y="266700"/>
                </a:cubicBezTo>
                <a:cubicBezTo>
                  <a:pt x="5409957" y="258610"/>
                  <a:pt x="5398748" y="247499"/>
                  <a:pt x="5384800" y="241300"/>
                </a:cubicBezTo>
                <a:cubicBezTo>
                  <a:pt x="5360334" y="230426"/>
                  <a:pt x="5330877" y="230752"/>
                  <a:pt x="5308600" y="215900"/>
                </a:cubicBezTo>
                <a:cubicBezTo>
                  <a:pt x="5283200" y="198967"/>
                  <a:pt x="5261360" y="174753"/>
                  <a:pt x="5232400" y="165100"/>
                </a:cubicBezTo>
                <a:cubicBezTo>
                  <a:pt x="5207000" y="156633"/>
                  <a:pt x="5182454" y="144951"/>
                  <a:pt x="5156200" y="139700"/>
                </a:cubicBezTo>
                <a:cubicBezTo>
                  <a:pt x="5079573" y="124375"/>
                  <a:pt x="5113178" y="133826"/>
                  <a:pt x="5054600" y="114300"/>
                </a:cubicBezTo>
                <a:cubicBezTo>
                  <a:pt x="4910667" y="118533"/>
                  <a:pt x="4766392" y="116231"/>
                  <a:pt x="4622800" y="127000"/>
                </a:cubicBezTo>
                <a:cubicBezTo>
                  <a:pt x="4596101" y="129002"/>
                  <a:pt x="4572000" y="143933"/>
                  <a:pt x="4546600" y="152400"/>
                </a:cubicBezTo>
                <a:cubicBezTo>
                  <a:pt x="4479540" y="174753"/>
                  <a:pt x="4519639" y="157674"/>
                  <a:pt x="4432300" y="215900"/>
                </a:cubicBezTo>
                <a:lnTo>
                  <a:pt x="4394200" y="2413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67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6512" y="-27384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Les limites de l’Europe sont donc :</a:t>
            </a:r>
          </a:p>
        </p:txBody>
      </p:sp>
      <p:pic>
        <p:nvPicPr>
          <p:cNvPr id="5" name="Picture 2" descr="http://www.eironeia.it/corsi/storia/eu-fi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35310"/>
            <a:ext cx="7116079" cy="491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1092200" y="1574800"/>
            <a:ext cx="6616700" cy="5041900"/>
          </a:xfrm>
          <a:custGeom>
            <a:avLst/>
            <a:gdLst>
              <a:gd name="connsiteX0" fmla="*/ 4457700 w 6616700"/>
              <a:gd name="connsiteY0" fmla="*/ 228600 h 5041900"/>
              <a:gd name="connsiteX1" fmla="*/ 4064000 w 6616700"/>
              <a:gd name="connsiteY1" fmla="*/ 215900 h 5041900"/>
              <a:gd name="connsiteX2" fmla="*/ 3987800 w 6616700"/>
              <a:gd name="connsiteY2" fmla="*/ 165100 h 5041900"/>
              <a:gd name="connsiteX3" fmla="*/ 3911600 w 6616700"/>
              <a:gd name="connsiteY3" fmla="*/ 139700 h 5041900"/>
              <a:gd name="connsiteX4" fmla="*/ 3873500 w 6616700"/>
              <a:gd name="connsiteY4" fmla="*/ 127000 h 5041900"/>
              <a:gd name="connsiteX5" fmla="*/ 3746500 w 6616700"/>
              <a:gd name="connsiteY5" fmla="*/ 114300 h 5041900"/>
              <a:gd name="connsiteX6" fmla="*/ 3416300 w 6616700"/>
              <a:gd name="connsiteY6" fmla="*/ 127000 h 5041900"/>
              <a:gd name="connsiteX7" fmla="*/ 3302000 w 6616700"/>
              <a:gd name="connsiteY7" fmla="*/ 177800 h 5041900"/>
              <a:gd name="connsiteX8" fmla="*/ 3200400 w 6616700"/>
              <a:gd name="connsiteY8" fmla="*/ 203200 h 5041900"/>
              <a:gd name="connsiteX9" fmla="*/ 3086100 w 6616700"/>
              <a:gd name="connsiteY9" fmla="*/ 266700 h 5041900"/>
              <a:gd name="connsiteX10" fmla="*/ 2997200 w 6616700"/>
              <a:gd name="connsiteY10" fmla="*/ 292100 h 5041900"/>
              <a:gd name="connsiteX11" fmla="*/ 2946400 w 6616700"/>
              <a:gd name="connsiteY11" fmla="*/ 317500 h 5041900"/>
              <a:gd name="connsiteX12" fmla="*/ 2908300 w 6616700"/>
              <a:gd name="connsiteY12" fmla="*/ 342900 h 5041900"/>
              <a:gd name="connsiteX13" fmla="*/ 2755900 w 6616700"/>
              <a:gd name="connsiteY13" fmla="*/ 368300 h 5041900"/>
              <a:gd name="connsiteX14" fmla="*/ 2552700 w 6616700"/>
              <a:gd name="connsiteY14" fmla="*/ 406400 h 5041900"/>
              <a:gd name="connsiteX15" fmla="*/ 2501900 w 6616700"/>
              <a:gd name="connsiteY15" fmla="*/ 419100 h 5041900"/>
              <a:gd name="connsiteX16" fmla="*/ 2425700 w 6616700"/>
              <a:gd name="connsiteY16" fmla="*/ 431800 h 5041900"/>
              <a:gd name="connsiteX17" fmla="*/ 2298700 w 6616700"/>
              <a:gd name="connsiteY17" fmla="*/ 419100 h 5041900"/>
              <a:gd name="connsiteX18" fmla="*/ 2260600 w 6616700"/>
              <a:gd name="connsiteY18" fmla="*/ 406400 h 5041900"/>
              <a:gd name="connsiteX19" fmla="*/ 2197100 w 6616700"/>
              <a:gd name="connsiteY19" fmla="*/ 393700 h 5041900"/>
              <a:gd name="connsiteX20" fmla="*/ 2120900 w 6616700"/>
              <a:gd name="connsiteY20" fmla="*/ 381000 h 5041900"/>
              <a:gd name="connsiteX21" fmla="*/ 2044700 w 6616700"/>
              <a:gd name="connsiteY21" fmla="*/ 355600 h 5041900"/>
              <a:gd name="connsiteX22" fmla="*/ 2006600 w 6616700"/>
              <a:gd name="connsiteY22" fmla="*/ 342900 h 5041900"/>
              <a:gd name="connsiteX23" fmla="*/ 1955800 w 6616700"/>
              <a:gd name="connsiteY23" fmla="*/ 330200 h 5041900"/>
              <a:gd name="connsiteX24" fmla="*/ 1917700 w 6616700"/>
              <a:gd name="connsiteY24" fmla="*/ 292100 h 5041900"/>
              <a:gd name="connsiteX25" fmla="*/ 1879600 w 6616700"/>
              <a:gd name="connsiteY25" fmla="*/ 279400 h 5041900"/>
              <a:gd name="connsiteX26" fmla="*/ 1828800 w 6616700"/>
              <a:gd name="connsiteY26" fmla="*/ 241300 h 5041900"/>
              <a:gd name="connsiteX27" fmla="*/ 1790700 w 6616700"/>
              <a:gd name="connsiteY27" fmla="*/ 215900 h 5041900"/>
              <a:gd name="connsiteX28" fmla="*/ 1638300 w 6616700"/>
              <a:gd name="connsiteY28" fmla="*/ 114300 h 5041900"/>
              <a:gd name="connsiteX29" fmla="*/ 1600200 w 6616700"/>
              <a:gd name="connsiteY29" fmla="*/ 101600 h 5041900"/>
              <a:gd name="connsiteX30" fmla="*/ 1473200 w 6616700"/>
              <a:gd name="connsiteY30" fmla="*/ 76200 h 5041900"/>
              <a:gd name="connsiteX31" fmla="*/ 1346200 w 6616700"/>
              <a:gd name="connsiteY31" fmla="*/ 38100 h 5041900"/>
              <a:gd name="connsiteX32" fmla="*/ 1168400 w 6616700"/>
              <a:gd name="connsiteY32" fmla="*/ 0 h 5041900"/>
              <a:gd name="connsiteX33" fmla="*/ 990600 w 6616700"/>
              <a:gd name="connsiteY33" fmla="*/ 12700 h 5041900"/>
              <a:gd name="connsiteX34" fmla="*/ 952500 w 6616700"/>
              <a:gd name="connsiteY34" fmla="*/ 38100 h 5041900"/>
              <a:gd name="connsiteX35" fmla="*/ 876300 w 6616700"/>
              <a:gd name="connsiteY35" fmla="*/ 114300 h 5041900"/>
              <a:gd name="connsiteX36" fmla="*/ 800100 w 6616700"/>
              <a:gd name="connsiteY36" fmla="*/ 254000 h 5041900"/>
              <a:gd name="connsiteX37" fmla="*/ 787400 w 6616700"/>
              <a:gd name="connsiteY37" fmla="*/ 317500 h 5041900"/>
              <a:gd name="connsiteX38" fmla="*/ 774700 w 6616700"/>
              <a:gd name="connsiteY38" fmla="*/ 355600 h 5041900"/>
              <a:gd name="connsiteX39" fmla="*/ 762000 w 6616700"/>
              <a:gd name="connsiteY39" fmla="*/ 406400 h 5041900"/>
              <a:gd name="connsiteX40" fmla="*/ 774700 w 6616700"/>
              <a:gd name="connsiteY40" fmla="*/ 622300 h 5041900"/>
              <a:gd name="connsiteX41" fmla="*/ 787400 w 6616700"/>
              <a:gd name="connsiteY41" fmla="*/ 660400 h 5041900"/>
              <a:gd name="connsiteX42" fmla="*/ 800100 w 6616700"/>
              <a:gd name="connsiteY42" fmla="*/ 711200 h 5041900"/>
              <a:gd name="connsiteX43" fmla="*/ 838200 w 6616700"/>
              <a:gd name="connsiteY43" fmla="*/ 787400 h 5041900"/>
              <a:gd name="connsiteX44" fmla="*/ 850900 w 6616700"/>
              <a:gd name="connsiteY44" fmla="*/ 838200 h 5041900"/>
              <a:gd name="connsiteX45" fmla="*/ 876300 w 6616700"/>
              <a:gd name="connsiteY45" fmla="*/ 914400 h 5041900"/>
              <a:gd name="connsiteX46" fmla="*/ 889000 w 6616700"/>
              <a:gd name="connsiteY46" fmla="*/ 965200 h 5041900"/>
              <a:gd name="connsiteX47" fmla="*/ 939800 w 6616700"/>
              <a:gd name="connsiteY47" fmla="*/ 1041400 h 5041900"/>
              <a:gd name="connsiteX48" fmla="*/ 965200 w 6616700"/>
              <a:gd name="connsiteY48" fmla="*/ 1079500 h 5041900"/>
              <a:gd name="connsiteX49" fmla="*/ 1003300 w 6616700"/>
              <a:gd name="connsiteY49" fmla="*/ 1104900 h 5041900"/>
              <a:gd name="connsiteX50" fmla="*/ 1079500 w 6616700"/>
              <a:gd name="connsiteY50" fmla="*/ 1181100 h 5041900"/>
              <a:gd name="connsiteX51" fmla="*/ 1143000 w 6616700"/>
              <a:gd name="connsiteY51" fmla="*/ 1257300 h 5041900"/>
              <a:gd name="connsiteX52" fmla="*/ 1181100 w 6616700"/>
              <a:gd name="connsiteY52" fmla="*/ 1333500 h 5041900"/>
              <a:gd name="connsiteX53" fmla="*/ 1219200 w 6616700"/>
              <a:gd name="connsiteY53" fmla="*/ 1409700 h 5041900"/>
              <a:gd name="connsiteX54" fmla="*/ 1219200 w 6616700"/>
              <a:gd name="connsiteY54" fmla="*/ 1663700 h 5041900"/>
              <a:gd name="connsiteX55" fmla="*/ 1143000 w 6616700"/>
              <a:gd name="connsiteY55" fmla="*/ 1727200 h 5041900"/>
              <a:gd name="connsiteX56" fmla="*/ 1104900 w 6616700"/>
              <a:gd name="connsiteY56" fmla="*/ 1765300 h 5041900"/>
              <a:gd name="connsiteX57" fmla="*/ 1016000 w 6616700"/>
              <a:gd name="connsiteY57" fmla="*/ 1879600 h 5041900"/>
              <a:gd name="connsiteX58" fmla="*/ 977900 w 6616700"/>
              <a:gd name="connsiteY58" fmla="*/ 1892300 h 5041900"/>
              <a:gd name="connsiteX59" fmla="*/ 939800 w 6616700"/>
              <a:gd name="connsiteY59" fmla="*/ 1930400 h 5041900"/>
              <a:gd name="connsiteX60" fmla="*/ 889000 w 6616700"/>
              <a:gd name="connsiteY60" fmla="*/ 2019300 h 5041900"/>
              <a:gd name="connsiteX61" fmla="*/ 850900 w 6616700"/>
              <a:gd name="connsiteY61" fmla="*/ 2057400 h 5041900"/>
              <a:gd name="connsiteX62" fmla="*/ 812800 w 6616700"/>
              <a:gd name="connsiteY62" fmla="*/ 2184400 h 5041900"/>
              <a:gd name="connsiteX63" fmla="*/ 800100 w 6616700"/>
              <a:gd name="connsiteY63" fmla="*/ 2222500 h 5041900"/>
              <a:gd name="connsiteX64" fmla="*/ 812800 w 6616700"/>
              <a:gd name="connsiteY64" fmla="*/ 2374900 h 5041900"/>
              <a:gd name="connsiteX65" fmla="*/ 825500 w 6616700"/>
              <a:gd name="connsiteY65" fmla="*/ 2425700 h 5041900"/>
              <a:gd name="connsiteX66" fmla="*/ 838200 w 6616700"/>
              <a:gd name="connsiteY66" fmla="*/ 2501900 h 5041900"/>
              <a:gd name="connsiteX67" fmla="*/ 800100 w 6616700"/>
              <a:gd name="connsiteY67" fmla="*/ 2705100 h 5041900"/>
              <a:gd name="connsiteX68" fmla="*/ 787400 w 6616700"/>
              <a:gd name="connsiteY68" fmla="*/ 2743200 h 5041900"/>
              <a:gd name="connsiteX69" fmla="*/ 673100 w 6616700"/>
              <a:gd name="connsiteY69" fmla="*/ 2857500 h 5041900"/>
              <a:gd name="connsiteX70" fmla="*/ 635000 w 6616700"/>
              <a:gd name="connsiteY70" fmla="*/ 2895600 h 5041900"/>
              <a:gd name="connsiteX71" fmla="*/ 533400 w 6616700"/>
              <a:gd name="connsiteY71" fmla="*/ 3009900 h 5041900"/>
              <a:gd name="connsiteX72" fmla="*/ 495300 w 6616700"/>
              <a:gd name="connsiteY72" fmla="*/ 3048000 h 5041900"/>
              <a:gd name="connsiteX73" fmla="*/ 431800 w 6616700"/>
              <a:gd name="connsiteY73" fmla="*/ 3124200 h 5041900"/>
              <a:gd name="connsiteX74" fmla="*/ 381000 w 6616700"/>
              <a:gd name="connsiteY74" fmla="*/ 3213100 h 5041900"/>
              <a:gd name="connsiteX75" fmla="*/ 342900 w 6616700"/>
              <a:gd name="connsiteY75" fmla="*/ 3251200 h 5041900"/>
              <a:gd name="connsiteX76" fmla="*/ 317500 w 6616700"/>
              <a:gd name="connsiteY76" fmla="*/ 3289300 h 5041900"/>
              <a:gd name="connsiteX77" fmla="*/ 254000 w 6616700"/>
              <a:gd name="connsiteY77" fmla="*/ 3378200 h 5041900"/>
              <a:gd name="connsiteX78" fmla="*/ 228600 w 6616700"/>
              <a:gd name="connsiteY78" fmla="*/ 3454400 h 5041900"/>
              <a:gd name="connsiteX79" fmla="*/ 165100 w 6616700"/>
              <a:gd name="connsiteY79" fmla="*/ 3543300 h 5041900"/>
              <a:gd name="connsiteX80" fmla="*/ 152400 w 6616700"/>
              <a:gd name="connsiteY80" fmla="*/ 3581400 h 5041900"/>
              <a:gd name="connsiteX81" fmla="*/ 127000 w 6616700"/>
              <a:gd name="connsiteY81" fmla="*/ 3619500 h 5041900"/>
              <a:gd name="connsiteX82" fmla="*/ 114300 w 6616700"/>
              <a:gd name="connsiteY82" fmla="*/ 3670300 h 5041900"/>
              <a:gd name="connsiteX83" fmla="*/ 101600 w 6616700"/>
              <a:gd name="connsiteY83" fmla="*/ 3708400 h 5041900"/>
              <a:gd name="connsiteX84" fmla="*/ 63500 w 6616700"/>
              <a:gd name="connsiteY84" fmla="*/ 3822700 h 5041900"/>
              <a:gd name="connsiteX85" fmla="*/ 38100 w 6616700"/>
              <a:gd name="connsiteY85" fmla="*/ 3860800 h 5041900"/>
              <a:gd name="connsiteX86" fmla="*/ 25400 w 6616700"/>
              <a:gd name="connsiteY86" fmla="*/ 3924300 h 5041900"/>
              <a:gd name="connsiteX87" fmla="*/ 0 w 6616700"/>
              <a:gd name="connsiteY87" fmla="*/ 4000500 h 5041900"/>
              <a:gd name="connsiteX88" fmla="*/ 12700 w 6616700"/>
              <a:gd name="connsiteY88" fmla="*/ 4102100 h 5041900"/>
              <a:gd name="connsiteX89" fmla="*/ 88900 w 6616700"/>
              <a:gd name="connsiteY89" fmla="*/ 4127500 h 5041900"/>
              <a:gd name="connsiteX90" fmla="*/ 139700 w 6616700"/>
              <a:gd name="connsiteY90" fmla="*/ 4140200 h 5041900"/>
              <a:gd name="connsiteX91" fmla="*/ 228600 w 6616700"/>
              <a:gd name="connsiteY91" fmla="*/ 4165600 h 5041900"/>
              <a:gd name="connsiteX92" fmla="*/ 292100 w 6616700"/>
              <a:gd name="connsiteY92" fmla="*/ 4178300 h 5041900"/>
              <a:gd name="connsiteX93" fmla="*/ 406400 w 6616700"/>
              <a:gd name="connsiteY93" fmla="*/ 4216400 h 5041900"/>
              <a:gd name="connsiteX94" fmla="*/ 444500 w 6616700"/>
              <a:gd name="connsiteY94" fmla="*/ 4229100 h 5041900"/>
              <a:gd name="connsiteX95" fmla="*/ 508000 w 6616700"/>
              <a:gd name="connsiteY95" fmla="*/ 4305300 h 5041900"/>
              <a:gd name="connsiteX96" fmla="*/ 558800 w 6616700"/>
              <a:gd name="connsiteY96" fmla="*/ 4381500 h 5041900"/>
              <a:gd name="connsiteX97" fmla="*/ 647700 w 6616700"/>
              <a:gd name="connsiteY97" fmla="*/ 4394200 h 5041900"/>
              <a:gd name="connsiteX98" fmla="*/ 774700 w 6616700"/>
              <a:gd name="connsiteY98" fmla="*/ 4432300 h 5041900"/>
              <a:gd name="connsiteX99" fmla="*/ 1435100 w 6616700"/>
              <a:gd name="connsiteY99" fmla="*/ 4457700 h 5041900"/>
              <a:gd name="connsiteX100" fmla="*/ 1651000 w 6616700"/>
              <a:gd name="connsiteY100" fmla="*/ 4470400 h 5041900"/>
              <a:gd name="connsiteX101" fmla="*/ 1689100 w 6616700"/>
              <a:gd name="connsiteY101" fmla="*/ 4483100 h 5041900"/>
              <a:gd name="connsiteX102" fmla="*/ 1739900 w 6616700"/>
              <a:gd name="connsiteY102" fmla="*/ 4495800 h 5041900"/>
              <a:gd name="connsiteX103" fmla="*/ 1866900 w 6616700"/>
              <a:gd name="connsiteY103" fmla="*/ 4508500 h 5041900"/>
              <a:gd name="connsiteX104" fmla="*/ 1943100 w 6616700"/>
              <a:gd name="connsiteY104" fmla="*/ 4533900 h 5041900"/>
              <a:gd name="connsiteX105" fmla="*/ 1981200 w 6616700"/>
              <a:gd name="connsiteY105" fmla="*/ 4546600 h 5041900"/>
              <a:gd name="connsiteX106" fmla="*/ 2082800 w 6616700"/>
              <a:gd name="connsiteY106" fmla="*/ 4597400 h 5041900"/>
              <a:gd name="connsiteX107" fmla="*/ 2159000 w 6616700"/>
              <a:gd name="connsiteY107" fmla="*/ 4610100 h 5041900"/>
              <a:gd name="connsiteX108" fmla="*/ 2197100 w 6616700"/>
              <a:gd name="connsiteY108" fmla="*/ 4622800 h 5041900"/>
              <a:gd name="connsiteX109" fmla="*/ 2413000 w 6616700"/>
              <a:gd name="connsiteY109" fmla="*/ 4635500 h 5041900"/>
              <a:gd name="connsiteX110" fmla="*/ 2451100 w 6616700"/>
              <a:gd name="connsiteY110" fmla="*/ 4724400 h 5041900"/>
              <a:gd name="connsiteX111" fmla="*/ 2476500 w 6616700"/>
              <a:gd name="connsiteY111" fmla="*/ 4762500 h 5041900"/>
              <a:gd name="connsiteX112" fmla="*/ 2565400 w 6616700"/>
              <a:gd name="connsiteY112" fmla="*/ 4800600 h 5041900"/>
              <a:gd name="connsiteX113" fmla="*/ 2641600 w 6616700"/>
              <a:gd name="connsiteY113" fmla="*/ 4826000 h 5041900"/>
              <a:gd name="connsiteX114" fmla="*/ 2679700 w 6616700"/>
              <a:gd name="connsiteY114" fmla="*/ 4838700 h 5041900"/>
              <a:gd name="connsiteX115" fmla="*/ 2717800 w 6616700"/>
              <a:gd name="connsiteY115" fmla="*/ 4851400 h 5041900"/>
              <a:gd name="connsiteX116" fmla="*/ 2819400 w 6616700"/>
              <a:gd name="connsiteY116" fmla="*/ 4876800 h 5041900"/>
              <a:gd name="connsiteX117" fmla="*/ 2921000 w 6616700"/>
              <a:gd name="connsiteY117" fmla="*/ 4902200 h 5041900"/>
              <a:gd name="connsiteX118" fmla="*/ 2971800 w 6616700"/>
              <a:gd name="connsiteY118" fmla="*/ 4914900 h 5041900"/>
              <a:gd name="connsiteX119" fmla="*/ 3098800 w 6616700"/>
              <a:gd name="connsiteY119" fmla="*/ 4940300 h 5041900"/>
              <a:gd name="connsiteX120" fmla="*/ 3213100 w 6616700"/>
              <a:gd name="connsiteY120" fmla="*/ 4978400 h 5041900"/>
              <a:gd name="connsiteX121" fmla="*/ 3251200 w 6616700"/>
              <a:gd name="connsiteY121" fmla="*/ 4991100 h 5041900"/>
              <a:gd name="connsiteX122" fmla="*/ 3289300 w 6616700"/>
              <a:gd name="connsiteY122" fmla="*/ 5003800 h 5041900"/>
              <a:gd name="connsiteX123" fmla="*/ 3378200 w 6616700"/>
              <a:gd name="connsiteY123" fmla="*/ 5041900 h 5041900"/>
              <a:gd name="connsiteX124" fmla="*/ 3670300 w 6616700"/>
              <a:gd name="connsiteY124" fmla="*/ 5029200 h 5041900"/>
              <a:gd name="connsiteX125" fmla="*/ 3708400 w 6616700"/>
              <a:gd name="connsiteY125" fmla="*/ 5016500 h 5041900"/>
              <a:gd name="connsiteX126" fmla="*/ 3797300 w 6616700"/>
              <a:gd name="connsiteY126" fmla="*/ 5003800 h 5041900"/>
              <a:gd name="connsiteX127" fmla="*/ 3962400 w 6616700"/>
              <a:gd name="connsiteY127" fmla="*/ 5016500 h 5041900"/>
              <a:gd name="connsiteX128" fmla="*/ 4051300 w 6616700"/>
              <a:gd name="connsiteY128" fmla="*/ 5029200 h 5041900"/>
              <a:gd name="connsiteX129" fmla="*/ 4229100 w 6616700"/>
              <a:gd name="connsiteY129" fmla="*/ 5016500 h 5041900"/>
              <a:gd name="connsiteX130" fmla="*/ 4203700 w 6616700"/>
              <a:gd name="connsiteY130" fmla="*/ 4876800 h 5041900"/>
              <a:gd name="connsiteX131" fmla="*/ 4152900 w 6616700"/>
              <a:gd name="connsiteY131" fmla="*/ 4800600 h 5041900"/>
              <a:gd name="connsiteX132" fmla="*/ 4140200 w 6616700"/>
              <a:gd name="connsiteY132" fmla="*/ 4762500 h 5041900"/>
              <a:gd name="connsiteX133" fmla="*/ 4064000 w 6616700"/>
              <a:gd name="connsiteY133" fmla="*/ 4737100 h 5041900"/>
              <a:gd name="connsiteX134" fmla="*/ 4013200 w 6616700"/>
              <a:gd name="connsiteY134" fmla="*/ 4660900 h 5041900"/>
              <a:gd name="connsiteX135" fmla="*/ 4051300 w 6616700"/>
              <a:gd name="connsiteY135" fmla="*/ 4419600 h 5041900"/>
              <a:gd name="connsiteX136" fmla="*/ 4089400 w 6616700"/>
              <a:gd name="connsiteY136" fmla="*/ 4406900 h 5041900"/>
              <a:gd name="connsiteX137" fmla="*/ 4178300 w 6616700"/>
              <a:gd name="connsiteY137" fmla="*/ 4292600 h 5041900"/>
              <a:gd name="connsiteX138" fmla="*/ 4191000 w 6616700"/>
              <a:gd name="connsiteY138" fmla="*/ 4254500 h 5041900"/>
              <a:gd name="connsiteX139" fmla="*/ 4279900 w 6616700"/>
              <a:gd name="connsiteY139" fmla="*/ 4216400 h 5041900"/>
              <a:gd name="connsiteX140" fmla="*/ 4343400 w 6616700"/>
              <a:gd name="connsiteY140" fmla="*/ 4203700 h 5041900"/>
              <a:gd name="connsiteX141" fmla="*/ 4381500 w 6616700"/>
              <a:gd name="connsiteY141" fmla="*/ 4178300 h 5041900"/>
              <a:gd name="connsiteX142" fmla="*/ 4432300 w 6616700"/>
              <a:gd name="connsiteY142" fmla="*/ 4165600 h 5041900"/>
              <a:gd name="connsiteX143" fmla="*/ 4470400 w 6616700"/>
              <a:gd name="connsiteY143" fmla="*/ 4127500 h 5041900"/>
              <a:gd name="connsiteX144" fmla="*/ 4546600 w 6616700"/>
              <a:gd name="connsiteY144" fmla="*/ 4076700 h 5041900"/>
              <a:gd name="connsiteX145" fmla="*/ 4597400 w 6616700"/>
              <a:gd name="connsiteY145" fmla="*/ 4000500 h 5041900"/>
              <a:gd name="connsiteX146" fmla="*/ 4724400 w 6616700"/>
              <a:gd name="connsiteY146" fmla="*/ 3937000 h 5041900"/>
              <a:gd name="connsiteX147" fmla="*/ 4813300 w 6616700"/>
              <a:gd name="connsiteY147" fmla="*/ 3886200 h 5041900"/>
              <a:gd name="connsiteX148" fmla="*/ 4889500 w 6616700"/>
              <a:gd name="connsiteY148" fmla="*/ 3860800 h 5041900"/>
              <a:gd name="connsiteX149" fmla="*/ 4927600 w 6616700"/>
              <a:gd name="connsiteY149" fmla="*/ 3848100 h 5041900"/>
              <a:gd name="connsiteX150" fmla="*/ 4965700 w 6616700"/>
              <a:gd name="connsiteY150" fmla="*/ 3835400 h 5041900"/>
              <a:gd name="connsiteX151" fmla="*/ 5054600 w 6616700"/>
              <a:gd name="connsiteY151" fmla="*/ 3797300 h 5041900"/>
              <a:gd name="connsiteX152" fmla="*/ 5092700 w 6616700"/>
              <a:gd name="connsiteY152" fmla="*/ 3784600 h 5041900"/>
              <a:gd name="connsiteX153" fmla="*/ 5486400 w 6616700"/>
              <a:gd name="connsiteY153" fmla="*/ 3771900 h 5041900"/>
              <a:gd name="connsiteX154" fmla="*/ 6083300 w 6616700"/>
              <a:gd name="connsiteY154" fmla="*/ 3733800 h 5041900"/>
              <a:gd name="connsiteX155" fmla="*/ 6121400 w 6616700"/>
              <a:gd name="connsiteY155" fmla="*/ 3721100 h 5041900"/>
              <a:gd name="connsiteX156" fmla="*/ 6210300 w 6616700"/>
              <a:gd name="connsiteY156" fmla="*/ 3708400 h 5041900"/>
              <a:gd name="connsiteX157" fmla="*/ 6248400 w 6616700"/>
              <a:gd name="connsiteY157" fmla="*/ 3695700 h 5041900"/>
              <a:gd name="connsiteX158" fmla="*/ 6311900 w 6616700"/>
              <a:gd name="connsiteY158" fmla="*/ 3683000 h 5041900"/>
              <a:gd name="connsiteX159" fmla="*/ 6337300 w 6616700"/>
              <a:gd name="connsiteY159" fmla="*/ 3644900 h 5041900"/>
              <a:gd name="connsiteX160" fmla="*/ 6311900 w 6616700"/>
              <a:gd name="connsiteY160" fmla="*/ 3581400 h 5041900"/>
              <a:gd name="connsiteX161" fmla="*/ 6299200 w 6616700"/>
              <a:gd name="connsiteY161" fmla="*/ 3543300 h 5041900"/>
              <a:gd name="connsiteX162" fmla="*/ 6273800 w 6616700"/>
              <a:gd name="connsiteY162" fmla="*/ 3505200 h 5041900"/>
              <a:gd name="connsiteX163" fmla="*/ 6197600 w 6616700"/>
              <a:gd name="connsiteY163" fmla="*/ 3479800 h 5041900"/>
              <a:gd name="connsiteX164" fmla="*/ 6134100 w 6616700"/>
              <a:gd name="connsiteY164" fmla="*/ 3403600 h 5041900"/>
              <a:gd name="connsiteX165" fmla="*/ 6070600 w 6616700"/>
              <a:gd name="connsiteY165" fmla="*/ 3327400 h 5041900"/>
              <a:gd name="connsiteX166" fmla="*/ 5994400 w 6616700"/>
              <a:gd name="connsiteY166" fmla="*/ 3302000 h 5041900"/>
              <a:gd name="connsiteX167" fmla="*/ 5956300 w 6616700"/>
              <a:gd name="connsiteY167" fmla="*/ 3289300 h 5041900"/>
              <a:gd name="connsiteX168" fmla="*/ 5981700 w 6616700"/>
              <a:gd name="connsiteY168" fmla="*/ 3098800 h 5041900"/>
              <a:gd name="connsiteX169" fmla="*/ 5994400 w 6616700"/>
              <a:gd name="connsiteY169" fmla="*/ 3060700 h 5041900"/>
              <a:gd name="connsiteX170" fmla="*/ 6057900 w 6616700"/>
              <a:gd name="connsiteY170" fmla="*/ 2984500 h 5041900"/>
              <a:gd name="connsiteX171" fmla="*/ 6096000 w 6616700"/>
              <a:gd name="connsiteY171" fmla="*/ 2959100 h 5041900"/>
              <a:gd name="connsiteX172" fmla="*/ 6134100 w 6616700"/>
              <a:gd name="connsiteY172" fmla="*/ 2921000 h 5041900"/>
              <a:gd name="connsiteX173" fmla="*/ 6184900 w 6616700"/>
              <a:gd name="connsiteY173" fmla="*/ 2882900 h 5041900"/>
              <a:gd name="connsiteX174" fmla="*/ 6223000 w 6616700"/>
              <a:gd name="connsiteY174" fmla="*/ 2857500 h 5041900"/>
              <a:gd name="connsiteX175" fmla="*/ 6299200 w 6616700"/>
              <a:gd name="connsiteY175" fmla="*/ 2794000 h 5041900"/>
              <a:gd name="connsiteX176" fmla="*/ 6362700 w 6616700"/>
              <a:gd name="connsiteY176" fmla="*/ 2768600 h 5041900"/>
              <a:gd name="connsiteX177" fmla="*/ 6451600 w 6616700"/>
              <a:gd name="connsiteY177" fmla="*/ 2679700 h 5041900"/>
              <a:gd name="connsiteX178" fmla="*/ 6489700 w 6616700"/>
              <a:gd name="connsiteY178" fmla="*/ 2654300 h 5041900"/>
              <a:gd name="connsiteX179" fmla="*/ 6527800 w 6616700"/>
              <a:gd name="connsiteY179" fmla="*/ 2578100 h 5041900"/>
              <a:gd name="connsiteX180" fmla="*/ 6540500 w 6616700"/>
              <a:gd name="connsiteY180" fmla="*/ 2540000 h 5041900"/>
              <a:gd name="connsiteX181" fmla="*/ 6578600 w 6616700"/>
              <a:gd name="connsiteY181" fmla="*/ 2463800 h 5041900"/>
              <a:gd name="connsiteX182" fmla="*/ 6591300 w 6616700"/>
              <a:gd name="connsiteY182" fmla="*/ 2032000 h 5041900"/>
              <a:gd name="connsiteX183" fmla="*/ 6616700 w 6616700"/>
              <a:gd name="connsiteY183" fmla="*/ 1955800 h 5041900"/>
              <a:gd name="connsiteX184" fmla="*/ 6578600 w 6616700"/>
              <a:gd name="connsiteY184" fmla="*/ 1765300 h 5041900"/>
              <a:gd name="connsiteX185" fmla="*/ 6540500 w 6616700"/>
              <a:gd name="connsiteY185" fmla="*/ 1727200 h 5041900"/>
              <a:gd name="connsiteX186" fmla="*/ 6489700 w 6616700"/>
              <a:gd name="connsiteY186" fmla="*/ 1600200 h 5041900"/>
              <a:gd name="connsiteX187" fmla="*/ 6451600 w 6616700"/>
              <a:gd name="connsiteY187" fmla="*/ 1562100 h 5041900"/>
              <a:gd name="connsiteX188" fmla="*/ 6400800 w 6616700"/>
              <a:gd name="connsiteY188" fmla="*/ 1498600 h 5041900"/>
              <a:gd name="connsiteX189" fmla="*/ 6362700 w 6616700"/>
              <a:gd name="connsiteY189" fmla="*/ 1422400 h 5041900"/>
              <a:gd name="connsiteX190" fmla="*/ 6337300 w 6616700"/>
              <a:gd name="connsiteY190" fmla="*/ 1384300 h 5041900"/>
              <a:gd name="connsiteX191" fmla="*/ 6299200 w 6616700"/>
              <a:gd name="connsiteY191" fmla="*/ 1257300 h 5041900"/>
              <a:gd name="connsiteX192" fmla="*/ 6286500 w 6616700"/>
              <a:gd name="connsiteY192" fmla="*/ 1219200 h 5041900"/>
              <a:gd name="connsiteX193" fmla="*/ 6235700 w 6616700"/>
              <a:gd name="connsiteY193" fmla="*/ 1143000 h 5041900"/>
              <a:gd name="connsiteX194" fmla="*/ 6210300 w 6616700"/>
              <a:gd name="connsiteY194" fmla="*/ 1104900 h 5041900"/>
              <a:gd name="connsiteX195" fmla="*/ 6172200 w 6616700"/>
              <a:gd name="connsiteY195" fmla="*/ 1079500 h 5041900"/>
              <a:gd name="connsiteX196" fmla="*/ 6146800 w 6616700"/>
              <a:gd name="connsiteY196" fmla="*/ 1041400 h 5041900"/>
              <a:gd name="connsiteX197" fmla="*/ 6070600 w 6616700"/>
              <a:gd name="connsiteY197" fmla="*/ 977900 h 5041900"/>
              <a:gd name="connsiteX198" fmla="*/ 6032500 w 6616700"/>
              <a:gd name="connsiteY198" fmla="*/ 914400 h 5041900"/>
              <a:gd name="connsiteX199" fmla="*/ 6007100 w 6616700"/>
              <a:gd name="connsiteY199" fmla="*/ 838200 h 5041900"/>
              <a:gd name="connsiteX200" fmla="*/ 5956300 w 6616700"/>
              <a:gd name="connsiteY200" fmla="*/ 711200 h 5041900"/>
              <a:gd name="connsiteX201" fmla="*/ 5943600 w 6616700"/>
              <a:gd name="connsiteY201" fmla="*/ 673100 h 5041900"/>
              <a:gd name="connsiteX202" fmla="*/ 5918200 w 6616700"/>
              <a:gd name="connsiteY202" fmla="*/ 571500 h 5041900"/>
              <a:gd name="connsiteX203" fmla="*/ 5892800 w 6616700"/>
              <a:gd name="connsiteY203" fmla="*/ 533400 h 5041900"/>
              <a:gd name="connsiteX204" fmla="*/ 5778500 w 6616700"/>
              <a:gd name="connsiteY204" fmla="*/ 431800 h 5041900"/>
              <a:gd name="connsiteX205" fmla="*/ 5689600 w 6616700"/>
              <a:gd name="connsiteY205" fmla="*/ 406400 h 5041900"/>
              <a:gd name="connsiteX206" fmla="*/ 5613400 w 6616700"/>
              <a:gd name="connsiteY206" fmla="*/ 355600 h 5041900"/>
              <a:gd name="connsiteX207" fmla="*/ 5575300 w 6616700"/>
              <a:gd name="connsiteY207" fmla="*/ 330200 h 5041900"/>
              <a:gd name="connsiteX208" fmla="*/ 5486400 w 6616700"/>
              <a:gd name="connsiteY208" fmla="*/ 304800 h 5041900"/>
              <a:gd name="connsiteX209" fmla="*/ 5422900 w 6616700"/>
              <a:gd name="connsiteY209" fmla="*/ 266700 h 5041900"/>
              <a:gd name="connsiteX210" fmla="*/ 5384800 w 6616700"/>
              <a:gd name="connsiteY210" fmla="*/ 241300 h 5041900"/>
              <a:gd name="connsiteX211" fmla="*/ 5308600 w 6616700"/>
              <a:gd name="connsiteY211" fmla="*/ 215900 h 5041900"/>
              <a:gd name="connsiteX212" fmla="*/ 5232400 w 6616700"/>
              <a:gd name="connsiteY212" fmla="*/ 165100 h 5041900"/>
              <a:gd name="connsiteX213" fmla="*/ 5156200 w 6616700"/>
              <a:gd name="connsiteY213" fmla="*/ 139700 h 5041900"/>
              <a:gd name="connsiteX214" fmla="*/ 5054600 w 6616700"/>
              <a:gd name="connsiteY214" fmla="*/ 114300 h 5041900"/>
              <a:gd name="connsiteX215" fmla="*/ 4622800 w 6616700"/>
              <a:gd name="connsiteY215" fmla="*/ 127000 h 5041900"/>
              <a:gd name="connsiteX216" fmla="*/ 4546600 w 6616700"/>
              <a:gd name="connsiteY216" fmla="*/ 152400 h 5041900"/>
              <a:gd name="connsiteX217" fmla="*/ 4432300 w 6616700"/>
              <a:gd name="connsiteY217" fmla="*/ 215900 h 5041900"/>
              <a:gd name="connsiteX218" fmla="*/ 4394200 w 6616700"/>
              <a:gd name="connsiteY218" fmla="*/ 241300 h 504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6616700" h="5041900">
                <a:moveTo>
                  <a:pt x="4457700" y="228600"/>
                </a:moveTo>
                <a:cubicBezTo>
                  <a:pt x="4326467" y="224367"/>
                  <a:pt x="4194119" y="233484"/>
                  <a:pt x="4064000" y="215900"/>
                </a:cubicBezTo>
                <a:cubicBezTo>
                  <a:pt x="4033748" y="211812"/>
                  <a:pt x="4016760" y="174753"/>
                  <a:pt x="3987800" y="165100"/>
                </a:cubicBezTo>
                <a:lnTo>
                  <a:pt x="3911600" y="139700"/>
                </a:lnTo>
                <a:cubicBezTo>
                  <a:pt x="3898900" y="135467"/>
                  <a:pt x="3886821" y="128332"/>
                  <a:pt x="3873500" y="127000"/>
                </a:cubicBezTo>
                <a:lnTo>
                  <a:pt x="3746500" y="114300"/>
                </a:lnTo>
                <a:cubicBezTo>
                  <a:pt x="3636433" y="118533"/>
                  <a:pt x="3525936" y="116390"/>
                  <a:pt x="3416300" y="127000"/>
                </a:cubicBezTo>
                <a:cubicBezTo>
                  <a:pt x="3378752" y="130634"/>
                  <a:pt x="3337040" y="166120"/>
                  <a:pt x="3302000" y="177800"/>
                </a:cubicBezTo>
                <a:cubicBezTo>
                  <a:pt x="3273851" y="187183"/>
                  <a:pt x="3228913" y="187359"/>
                  <a:pt x="3200400" y="203200"/>
                </a:cubicBezTo>
                <a:cubicBezTo>
                  <a:pt x="3104085" y="256709"/>
                  <a:pt x="3157097" y="246415"/>
                  <a:pt x="3086100" y="266700"/>
                </a:cubicBezTo>
                <a:cubicBezTo>
                  <a:pt x="3053877" y="275907"/>
                  <a:pt x="3027650" y="279050"/>
                  <a:pt x="2997200" y="292100"/>
                </a:cubicBezTo>
                <a:cubicBezTo>
                  <a:pt x="2979799" y="299558"/>
                  <a:pt x="2962838" y="308107"/>
                  <a:pt x="2946400" y="317500"/>
                </a:cubicBezTo>
                <a:cubicBezTo>
                  <a:pt x="2933148" y="325073"/>
                  <a:pt x="2923048" y="338967"/>
                  <a:pt x="2908300" y="342900"/>
                </a:cubicBezTo>
                <a:cubicBezTo>
                  <a:pt x="2858538" y="356170"/>
                  <a:pt x="2755900" y="368300"/>
                  <a:pt x="2755900" y="368300"/>
                </a:cubicBezTo>
                <a:cubicBezTo>
                  <a:pt x="2652438" y="420031"/>
                  <a:pt x="2742996" y="382613"/>
                  <a:pt x="2552700" y="406400"/>
                </a:cubicBezTo>
                <a:cubicBezTo>
                  <a:pt x="2535380" y="408565"/>
                  <a:pt x="2519016" y="415677"/>
                  <a:pt x="2501900" y="419100"/>
                </a:cubicBezTo>
                <a:cubicBezTo>
                  <a:pt x="2476650" y="424150"/>
                  <a:pt x="2451100" y="427567"/>
                  <a:pt x="2425700" y="431800"/>
                </a:cubicBezTo>
                <a:cubicBezTo>
                  <a:pt x="2383367" y="427567"/>
                  <a:pt x="2340750" y="425569"/>
                  <a:pt x="2298700" y="419100"/>
                </a:cubicBezTo>
                <a:cubicBezTo>
                  <a:pt x="2285469" y="417064"/>
                  <a:pt x="2273587" y="409647"/>
                  <a:pt x="2260600" y="406400"/>
                </a:cubicBezTo>
                <a:cubicBezTo>
                  <a:pt x="2239659" y="401165"/>
                  <a:pt x="2218338" y="397561"/>
                  <a:pt x="2197100" y="393700"/>
                </a:cubicBezTo>
                <a:cubicBezTo>
                  <a:pt x="2171765" y="389094"/>
                  <a:pt x="2145882" y="387245"/>
                  <a:pt x="2120900" y="381000"/>
                </a:cubicBezTo>
                <a:cubicBezTo>
                  <a:pt x="2094925" y="374506"/>
                  <a:pt x="2070100" y="364067"/>
                  <a:pt x="2044700" y="355600"/>
                </a:cubicBezTo>
                <a:cubicBezTo>
                  <a:pt x="2032000" y="351367"/>
                  <a:pt x="2019587" y="346147"/>
                  <a:pt x="2006600" y="342900"/>
                </a:cubicBezTo>
                <a:lnTo>
                  <a:pt x="1955800" y="330200"/>
                </a:lnTo>
                <a:cubicBezTo>
                  <a:pt x="1943100" y="317500"/>
                  <a:pt x="1932644" y="302063"/>
                  <a:pt x="1917700" y="292100"/>
                </a:cubicBezTo>
                <a:cubicBezTo>
                  <a:pt x="1906561" y="284674"/>
                  <a:pt x="1891223" y="286042"/>
                  <a:pt x="1879600" y="279400"/>
                </a:cubicBezTo>
                <a:cubicBezTo>
                  <a:pt x="1861222" y="268898"/>
                  <a:pt x="1846024" y="253603"/>
                  <a:pt x="1828800" y="241300"/>
                </a:cubicBezTo>
                <a:cubicBezTo>
                  <a:pt x="1816380" y="232428"/>
                  <a:pt x="1802108" y="226041"/>
                  <a:pt x="1790700" y="215900"/>
                </a:cubicBezTo>
                <a:cubicBezTo>
                  <a:pt x="1676542" y="114426"/>
                  <a:pt x="1762759" y="155786"/>
                  <a:pt x="1638300" y="114300"/>
                </a:cubicBezTo>
                <a:cubicBezTo>
                  <a:pt x="1625600" y="110067"/>
                  <a:pt x="1613327" y="104225"/>
                  <a:pt x="1600200" y="101600"/>
                </a:cubicBezTo>
                <a:lnTo>
                  <a:pt x="1473200" y="76200"/>
                </a:lnTo>
                <a:cubicBezTo>
                  <a:pt x="1376117" y="27659"/>
                  <a:pt x="1472699" y="69725"/>
                  <a:pt x="1346200" y="38100"/>
                </a:cubicBezTo>
                <a:cubicBezTo>
                  <a:pt x="1165235" y="-7141"/>
                  <a:pt x="1388841" y="27555"/>
                  <a:pt x="1168400" y="0"/>
                </a:cubicBezTo>
                <a:cubicBezTo>
                  <a:pt x="1109133" y="4233"/>
                  <a:pt x="1049114" y="2374"/>
                  <a:pt x="990600" y="12700"/>
                </a:cubicBezTo>
                <a:cubicBezTo>
                  <a:pt x="975569" y="15353"/>
                  <a:pt x="963908" y="27959"/>
                  <a:pt x="952500" y="38100"/>
                </a:cubicBezTo>
                <a:cubicBezTo>
                  <a:pt x="925652" y="61965"/>
                  <a:pt x="892364" y="82171"/>
                  <a:pt x="876300" y="114300"/>
                </a:cubicBezTo>
                <a:cubicBezTo>
                  <a:pt x="818674" y="229552"/>
                  <a:pt x="846503" y="184395"/>
                  <a:pt x="800100" y="254000"/>
                </a:cubicBezTo>
                <a:cubicBezTo>
                  <a:pt x="795867" y="275167"/>
                  <a:pt x="792635" y="296559"/>
                  <a:pt x="787400" y="317500"/>
                </a:cubicBezTo>
                <a:cubicBezTo>
                  <a:pt x="784153" y="330487"/>
                  <a:pt x="778378" y="342728"/>
                  <a:pt x="774700" y="355600"/>
                </a:cubicBezTo>
                <a:cubicBezTo>
                  <a:pt x="769905" y="372383"/>
                  <a:pt x="766233" y="389467"/>
                  <a:pt x="762000" y="406400"/>
                </a:cubicBezTo>
                <a:cubicBezTo>
                  <a:pt x="766233" y="478367"/>
                  <a:pt x="767527" y="550567"/>
                  <a:pt x="774700" y="622300"/>
                </a:cubicBezTo>
                <a:cubicBezTo>
                  <a:pt x="776032" y="635621"/>
                  <a:pt x="783722" y="647528"/>
                  <a:pt x="787400" y="660400"/>
                </a:cubicBezTo>
                <a:cubicBezTo>
                  <a:pt x="792195" y="677183"/>
                  <a:pt x="793224" y="695157"/>
                  <a:pt x="800100" y="711200"/>
                </a:cubicBezTo>
                <a:cubicBezTo>
                  <a:pt x="847808" y="822519"/>
                  <a:pt x="807620" y="680371"/>
                  <a:pt x="838200" y="787400"/>
                </a:cubicBezTo>
                <a:cubicBezTo>
                  <a:pt x="842995" y="804183"/>
                  <a:pt x="845884" y="821482"/>
                  <a:pt x="850900" y="838200"/>
                </a:cubicBezTo>
                <a:cubicBezTo>
                  <a:pt x="858593" y="863845"/>
                  <a:pt x="868607" y="888755"/>
                  <a:pt x="876300" y="914400"/>
                </a:cubicBezTo>
                <a:cubicBezTo>
                  <a:pt x="881316" y="931118"/>
                  <a:pt x="881194" y="949588"/>
                  <a:pt x="889000" y="965200"/>
                </a:cubicBezTo>
                <a:cubicBezTo>
                  <a:pt x="902652" y="992504"/>
                  <a:pt x="922867" y="1016000"/>
                  <a:pt x="939800" y="1041400"/>
                </a:cubicBezTo>
                <a:cubicBezTo>
                  <a:pt x="948267" y="1054100"/>
                  <a:pt x="952500" y="1071033"/>
                  <a:pt x="965200" y="1079500"/>
                </a:cubicBezTo>
                <a:cubicBezTo>
                  <a:pt x="977900" y="1087967"/>
                  <a:pt x="992507" y="1094107"/>
                  <a:pt x="1003300" y="1104900"/>
                </a:cubicBezTo>
                <a:cubicBezTo>
                  <a:pt x="1097816" y="1199416"/>
                  <a:pt x="989710" y="1121240"/>
                  <a:pt x="1079500" y="1181100"/>
                </a:cubicBezTo>
                <a:cubicBezTo>
                  <a:pt x="1142563" y="1275695"/>
                  <a:pt x="1061512" y="1159514"/>
                  <a:pt x="1143000" y="1257300"/>
                </a:cubicBezTo>
                <a:cubicBezTo>
                  <a:pt x="1188496" y="1311895"/>
                  <a:pt x="1152461" y="1276222"/>
                  <a:pt x="1181100" y="1333500"/>
                </a:cubicBezTo>
                <a:cubicBezTo>
                  <a:pt x="1230339" y="1431977"/>
                  <a:pt x="1187278" y="1313935"/>
                  <a:pt x="1219200" y="1409700"/>
                </a:cubicBezTo>
                <a:cubicBezTo>
                  <a:pt x="1229109" y="1498883"/>
                  <a:pt x="1245073" y="1573144"/>
                  <a:pt x="1219200" y="1663700"/>
                </a:cubicBezTo>
                <a:cubicBezTo>
                  <a:pt x="1212243" y="1688049"/>
                  <a:pt x="1160405" y="1712696"/>
                  <a:pt x="1143000" y="1727200"/>
                </a:cubicBezTo>
                <a:cubicBezTo>
                  <a:pt x="1129202" y="1738698"/>
                  <a:pt x="1115927" y="1751123"/>
                  <a:pt x="1104900" y="1765300"/>
                </a:cubicBezTo>
                <a:cubicBezTo>
                  <a:pt x="1077729" y="1800234"/>
                  <a:pt x="1055922" y="1852985"/>
                  <a:pt x="1016000" y="1879600"/>
                </a:cubicBezTo>
                <a:cubicBezTo>
                  <a:pt x="1004861" y="1887026"/>
                  <a:pt x="990600" y="1888067"/>
                  <a:pt x="977900" y="1892300"/>
                </a:cubicBezTo>
                <a:cubicBezTo>
                  <a:pt x="965200" y="1905000"/>
                  <a:pt x="951298" y="1916602"/>
                  <a:pt x="939800" y="1930400"/>
                </a:cubicBezTo>
                <a:cubicBezTo>
                  <a:pt x="879806" y="2002392"/>
                  <a:pt x="951108" y="1932348"/>
                  <a:pt x="889000" y="2019300"/>
                </a:cubicBezTo>
                <a:cubicBezTo>
                  <a:pt x="878561" y="2033915"/>
                  <a:pt x="863600" y="2044700"/>
                  <a:pt x="850900" y="2057400"/>
                </a:cubicBezTo>
                <a:cubicBezTo>
                  <a:pt x="831706" y="2134175"/>
                  <a:pt x="843720" y="2091641"/>
                  <a:pt x="812800" y="2184400"/>
                </a:cubicBezTo>
                <a:lnTo>
                  <a:pt x="800100" y="2222500"/>
                </a:lnTo>
                <a:cubicBezTo>
                  <a:pt x="804333" y="2273300"/>
                  <a:pt x="806477" y="2324318"/>
                  <a:pt x="812800" y="2374900"/>
                </a:cubicBezTo>
                <a:cubicBezTo>
                  <a:pt x="814965" y="2392220"/>
                  <a:pt x="822077" y="2408584"/>
                  <a:pt x="825500" y="2425700"/>
                </a:cubicBezTo>
                <a:cubicBezTo>
                  <a:pt x="830550" y="2450950"/>
                  <a:pt x="833967" y="2476500"/>
                  <a:pt x="838200" y="2501900"/>
                </a:cubicBezTo>
                <a:cubicBezTo>
                  <a:pt x="819453" y="2726867"/>
                  <a:pt x="849959" y="2588762"/>
                  <a:pt x="800100" y="2705100"/>
                </a:cubicBezTo>
                <a:cubicBezTo>
                  <a:pt x="794827" y="2717405"/>
                  <a:pt x="795619" y="2732633"/>
                  <a:pt x="787400" y="2743200"/>
                </a:cubicBezTo>
                <a:lnTo>
                  <a:pt x="673100" y="2857500"/>
                </a:lnTo>
                <a:cubicBezTo>
                  <a:pt x="660400" y="2870200"/>
                  <a:pt x="644963" y="2880656"/>
                  <a:pt x="635000" y="2895600"/>
                </a:cubicBezTo>
                <a:cubicBezTo>
                  <a:pt x="589675" y="2963588"/>
                  <a:pt x="620393" y="2922907"/>
                  <a:pt x="533400" y="3009900"/>
                </a:cubicBezTo>
                <a:cubicBezTo>
                  <a:pt x="520700" y="3022600"/>
                  <a:pt x="505263" y="3033056"/>
                  <a:pt x="495300" y="3048000"/>
                </a:cubicBezTo>
                <a:cubicBezTo>
                  <a:pt x="432237" y="3142595"/>
                  <a:pt x="513288" y="3026414"/>
                  <a:pt x="431800" y="3124200"/>
                </a:cubicBezTo>
                <a:cubicBezTo>
                  <a:pt x="371806" y="3196192"/>
                  <a:pt x="443108" y="3126148"/>
                  <a:pt x="381000" y="3213100"/>
                </a:cubicBezTo>
                <a:cubicBezTo>
                  <a:pt x="370561" y="3227715"/>
                  <a:pt x="354398" y="3237402"/>
                  <a:pt x="342900" y="3251200"/>
                </a:cubicBezTo>
                <a:cubicBezTo>
                  <a:pt x="333129" y="3262926"/>
                  <a:pt x="326372" y="3276880"/>
                  <a:pt x="317500" y="3289300"/>
                </a:cubicBezTo>
                <a:cubicBezTo>
                  <a:pt x="311981" y="3297026"/>
                  <a:pt x="261042" y="3362355"/>
                  <a:pt x="254000" y="3378200"/>
                </a:cubicBezTo>
                <a:cubicBezTo>
                  <a:pt x="243126" y="3402666"/>
                  <a:pt x="243452" y="3432123"/>
                  <a:pt x="228600" y="3454400"/>
                </a:cubicBezTo>
                <a:cubicBezTo>
                  <a:pt x="191459" y="3510112"/>
                  <a:pt x="212358" y="3480289"/>
                  <a:pt x="165100" y="3543300"/>
                </a:cubicBezTo>
                <a:cubicBezTo>
                  <a:pt x="160867" y="3556000"/>
                  <a:pt x="158387" y="3569426"/>
                  <a:pt x="152400" y="3581400"/>
                </a:cubicBezTo>
                <a:cubicBezTo>
                  <a:pt x="145574" y="3595052"/>
                  <a:pt x="133013" y="3605471"/>
                  <a:pt x="127000" y="3619500"/>
                </a:cubicBezTo>
                <a:cubicBezTo>
                  <a:pt x="120124" y="3635543"/>
                  <a:pt x="119095" y="3653517"/>
                  <a:pt x="114300" y="3670300"/>
                </a:cubicBezTo>
                <a:cubicBezTo>
                  <a:pt x="110622" y="3683172"/>
                  <a:pt x="105278" y="3695528"/>
                  <a:pt x="101600" y="3708400"/>
                </a:cubicBezTo>
                <a:cubicBezTo>
                  <a:pt x="85431" y="3764990"/>
                  <a:pt x="92691" y="3764317"/>
                  <a:pt x="63500" y="3822700"/>
                </a:cubicBezTo>
                <a:cubicBezTo>
                  <a:pt x="56674" y="3836352"/>
                  <a:pt x="46567" y="3848100"/>
                  <a:pt x="38100" y="3860800"/>
                </a:cubicBezTo>
                <a:cubicBezTo>
                  <a:pt x="33867" y="3881967"/>
                  <a:pt x="31080" y="3903475"/>
                  <a:pt x="25400" y="3924300"/>
                </a:cubicBezTo>
                <a:cubicBezTo>
                  <a:pt x="18355" y="3950131"/>
                  <a:pt x="0" y="4000500"/>
                  <a:pt x="0" y="4000500"/>
                </a:cubicBezTo>
                <a:cubicBezTo>
                  <a:pt x="4233" y="4034367"/>
                  <a:pt x="-6872" y="4074139"/>
                  <a:pt x="12700" y="4102100"/>
                </a:cubicBezTo>
                <a:cubicBezTo>
                  <a:pt x="28054" y="4124034"/>
                  <a:pt x="62925" y="4121006"/>
                  <a:pt x="88900" y="4127500"/>
                </a:cubicBezTo>
                <a:cubicBezTo>
                  <a:pt x="105833" y="4131733"/>
                  <a:pt x="122917" y="4135405"/>
                  <a:pt x="139700" y="4140200"/>
                </a:cubicBezTo>
                <a:cubicBezTo>
                  <a:pt x="213949" y="4161414"/>
                  <a:pt x="139270" y="4145749"/>
                  <a:pt x="228600" y="4165600"/>
                </a:cubicBezTo>
                <a:cubicBezTo>
                  <a:pt x="249672" y="4170283"/>
                  <a:pt x="271275" y="4172620"/>
                  <a:pt x="292100" y="4178300"/>
                </a:cubicBezTo>
                <a:lnTo>
                  <a:pt x="406400" y="4216400"/>
                </a:lnTo>
                <a:lnTo>
                  <a:pt x="444500" y="4229100"/>
                </a:lnTo>
                <a:cubicBezTo>
                  <a:pt x="472587" y="4257187"/>
                  <a:pt x="490319" y="4269937"/>
                  <a:pt x="508000" y="4305300"/>
                </a:cubicBezTo>
                <a:cubicBezTo>
                  <a:pt x="524572" y="4338444"/>
                  <a:pt x="513659" y="4363444"/>
                  <a:pt x="558800" y="4381500"/>
                </a:cubicBezTo>
                <a:cubicBezTo>
                  <a:pt x="586593" y="4392617"/>
                  <a:pt x="618067" y="4389967"/>
                  <a:pt x="647700" y="4394200"/>
                </a:cubicBezTo>
                <a:cubicBezTo>
                  <a:pt x="669799" y="4401566"/>
                  <a:pt x="743990" y="4428461"/>
                  <a:pt x="774700" y="4432300"/>
                </a:cubicBezTo>
                <a:cubicBezTo>
                  <a:pt x="962067" y="4455721"/>
                  <a:pt x="1320850" y="4454844"/>
                  <a:pt x="1435100" y="4457700"/>
                </a:cubicBezTo>
                <a:cubicBezTo>
                  <a:pt x="1507067" y="4461933"/>
                  <a:pt x="1579267" y="4463227"/>
                  <a:pt x="1651000" y="4470400"/>
                </a:cubicBezTo>
                <a:cubicBezTo>
                  <a:pt x="1664321" y="4471732"/>
                  <a:pt x="1676228" y="4479422"/>
                  <a:pt x="1689100" y="4483100"/>
                </a:cubicBezTo>
                <a:cubicBezTo>
                  <a:pt x="1705883" y="4487895"/>
                  <a:pt x="1722621" y="4493332"/>
                  <a:pt x="1739900" y="4495800"/>
                </a:cubicBezTo>
                <a:cubicBezTo>
                  <a:pt x="1782017" y="4501817"/>
                  <a:pt x="1824567" y="4504267"/>
                  <a:pt x="1866900" y="4508500"/>
                </a:cubicBezTo>
                <a:lnTo>
                  <a:pt x="1943100" y="4533900"/>
                </a:lnTo>
                <a:cubicBezTo>
                  <a:pt x="1955800" y="4538133"/>
                  <a:pt x="1969226" y="4540613"/>
                  <a:pt x="1981200" y="4546600"/>
                </a:cubicBezTo>
                <a:cubicBezTo>
                  <a:pt x="2015067" y="4563533"/>
                  <a:pt x="2045451" y="4591175"/>
                  <a:pt x="2082800" y="4597400"/>
                </a:cubicBezTo>
                <a:cubicBezTo>
                  <a:pt x="2108200" y="4601633"/>
                  <a:pt x="2133863" y="4604514"/>
                  <a:pt x="2159000" y="4610100"/>
                </a:cubicBezTo>
                <a:cubicBezTo>
                  <a:pt x="2172068" y="4613004"/>
                  <a:pt x="2183779" y="4621468"/>
                  <a:pt x="2197100" y="4622800"/>
                </a:cubicBezTo>
                <a:cubicBezTo>
                  <a:pt x="2268833" y="4629973"/>
                  <a:pt x="2341033" y="4631267"/>
                  <a:pt x="2413000" y="4635500"/>
                </a:cubicBezTo>
                <a:cubicBezTo>
                  <a:pt x="2427248" y="4678244"/>
                  <a:pt x="2425991" y="4680458"/>
                  <a:pt x="2451100" y="4724400"/>
                </a:cubicBezTo>
                <a:cubicBezTo>
                  <a:pt x="2458673" y="4737652"/>
                  <a:pt x="2465707" y="4751707"/>
                  <a:pt x="2476500" y="4762500"/>
                </a:cubicBezTo>
                <a:cubicBezTo>
                  <a:pt x="2508162" y="4794162"/>
                  <a:pt x="2523762" y="4788108"/>
                  <a:pt x="2565400" y="4800600"/>
                </a:cubicBezTo>
                <a:cubicBezTo>
                  <a:pt x="2591045" y="4808293"/>
                  <a:pt x="2616200" y="4817533"/>
                  <a:pt x="2641600" y="4826000"/>
                </a:cubicBezTo>
                <a:lnTo>
                  <a:pt x="2679700" y="4838700"/>
                </a:lnTo>
                <a:cubicBezTo>
                  <a:pt x="2692400" y="4842933"/>
                  <a:pt x="2704813" y="4848153"/>
                  <a:pt x="2717800" y="4851400"/>
                </a:cubicBezTo>
                <a:cubicBezTo>
                  <a:pt x="2751667" y="4859867"/>
                  <a:pt x="2786282" y="4865761"/>
                  <a:pt x="2819400" y="4876800"/>
                </a:cubicBezTo>
                <a:cubicBezTo>
                  <a:pt x="2887483" y="4899494"/>
                  <a:pt x="2829048" y="4881766"/>
                  <a:pt x="2921000" y="4902200"/>
                </a:cubicBezTo>
                <a:cubicBezTo>
                  <a:pt x="2938039" y="4905986"/>
                  <a:pt x="2954684" y="4911477"/>
                  <a:pt x="2971800" y="4914900"/>
                </a:cubicBezTo>
                <a:cubicBezTo>
                  <a:pt x="3040456" y="4928631"/>
                  <a:pt x="3039802" y="4922601"/>
                  <a:pt x="3098800" y="4940300"/>
                </a:cubicBezTo>
                <a:lnTo>
                  <a:pt x="3213100" y="4978400"/>
                </a:lnTo>
                <a:lnTo>
                  <a:pt x="3251200" y="4991100"/>
                </a:lnTo>
                <a:cubicBezTo>
                  <a:pt x="3263900" y="4995333"/>
                  <a:pt x="3277326" y="4997813"/>
                  <a:pt x="3289300" y="5003800"/>
                </a:cubicBezTo>
                <a:cubicBezTo>
                  <a:pt x="3352074" y="5035187"/>
                  <a:pt x="3322139" y="5023213"/>
                  <a:pt x="3378200" y="5041900"/>
                </a:cubicBezTo>
                <a:cubicBezTo>
                  <a:pt x="3475567" y="5037667"/>
                  <a:pt x="3573128" y="5036675"/>
                  <a:pt x="3670300" y="5029200"/>
                </a:cubicBezTo>
                <a:cubicBezTo>
                  <a:pt x="3683648" y="5028173"/>
                  <a:pt x="3695273" y="5019125"/>
                  <a:pt x="3708400" y="5016500"/>
                </a:cubicBezTo>
                <a:cubicBezTo>
                  <a:pt x="3737753" y="5010629"/>
                  <a:pt x="3767667" y="5008033"/>
                  <a:pt x="3797300" y="5003800"/>
                </a:cubicBezTo>
                <a:cubicBezTo>
                  <a:pt x="3852333" y="5008033"/>
                  <a:pt x="3907478" y="5011008"/>
                  <a:pt x="3962400" y="5016500"/>
                </a:cubicBezTo>
                <a:cubicBezTo>
                  <a:pt x="3992186" y="5019479"/>
                  <a:pt x="4021366" y="5029200"/>
                  <a:pt x="4051300" y="5029200"/>
                </a:cubicBezTo>
                <a:cubicBezTo>
                  <a:pt x="4110718" y="5029200"/>
                  <a:pt x="4169833" y="5020733"/>
                  <a:pt x="4229100" y="5016500"/>
                </a:cubicBezTo>
                <a:cubicBezTo>
                  <a:pt x="4226332" y="4994358"/>
                  <a:pt x="4222646" y="4910903"/>
                  <a:pt x="4203700" y="4876800"/>
                </a:cubicBezTo>
                <a:cubicBezTo>
                  <a:pt x="4188875" y="4850115"/>
                  <a:pt x="4162553" y="4829560"/>
                  <a:pt x="4152900" y="4800600"/>
                </a:cubicBezTo>
                <a:cubicBezTo>
                  <a:pt x="4148667" y="4787900"/>
                  <a:pt x="4151093" y="4770281"/>
                  <a:pt x="4140200" y="4762500"/>
                </a:cubicBezTo>
                <a:cubicBezTo>
                  <a:pt x="4118413" y="4746938"/>
                  <a:pt x="4064000" y="4737100"/>
                  <a:pt x="4064000" y="4737100"/>
                </a:cubicBezTo>
                <a:cubicBezTo>
                  <a:pt x="4047067" y="4711700"/>
                  <a:pt x="4011296" y="4691368"/>
                  <a:pt x="4013200" y="4660900"/>
                </a:cubicBezTo>
                <a:cubicBezTo>
                  <a:pt x="4013943" y="4649014"/>
                  <a:pt x="3991158" y="4467713"/>
                  <a:pt x="4051300" y="4419600"/>
                </a:cubicBezTo>
                <a:cubicBezTo>
                  <a:pt x="4061753" y="4411237"/>
                  <a:pt x="4076700" y="4411133"/>
                  <a:pt x="4089400" y="4406900"/>
                </a:cubicBezTo>
                <a:cubicBezTo>
                  <a:pt x="4122274" y="4374026"/>
                  <a:pt x="4163109" y="4338172"/>
                  <a:pt x="4178300" y="4292600"/>
                </a:cubicBezTo>
                <a:cubicBezTo>
                  <a:pt x="4182533" y="4279900"/>
                  <a:pt x="4182637" y="4264953"/>
                  <a:pt x="4191000" y="4254500"/>
                </a:cubicBezTo>
                <a:cubicBezTo>
                  <a:pt x="4212205" y="4227993"/>
                  <a:pt x="4250220" y="4222996"/>
                  <a:pt x="4279900" y="4216400"/>
                </a:cubicBezTo>
                <a:cubicBezTo>
                  <a:pt x="4300972" y="4211717"/>
                  <a:pt x="4322233" y="4207933"/>
                  <a:pt x="4343400" y="4203700"/>
                </a:cubicBezTo>
                <a:cubicBezTo>
                  <a:pt x="4356100" y="4195233"/>
                  <a:pt x="4367471" y="4184313"/>
                  <a:pt x="4381500" y="4178300"/>
                </a:cubicBezTo>
                <a:cubicBezTo>
                  <a:pt x="4397543" y="4171424"/>
                  <a:pt x="4417145" y="4174260"/>
                  <a:pt x="4432300" y="4165600"/>
                </a:cubicBezTo>
                <a:cubicBezTo>
                  <a:pt x="4447894" y="4156689"/>
                  <a:pt x="4456223" y="4138527"/>
                  <a:pt x="4470400" y="4127500"/>
                </a:cubicBezTo>
                <a:cubicBezTo>
                  <a:pt x="4494497" y="4108758"/>
                  <a:pt x="4546600" y="4076700"/>
                  <a:pt x="4546600" y="4076700"/>
                </a:cubicBezTo>
                <a:cubicBezTo>
                  <a:pt x="4563533" y="4051300"/>
                  <a:pt x="4572000" y="4017433"/>
                  <a:pt x="4597400" y="4000500"/>
                </a:cubicBezTo>
                <a:cubicBezTo>
                  <a:pt x="4748398" y="3899834"/>
                  <a:pt x="4609521" y="3980080"/>
                  <a:pt x="4724400" y="3937000"/>
                </a:cubicBezTo>
                <a:cubicBezTo>
                  <a:pt x="4886585" y="3876181"/>
                  <a:pt x="4680653" y="3945154"/>
                  <a:pt x="4813300" y="3886200"/>
                </a:cubicBezTo>
                <a:cubicBezTo>
                  <a:pt x="4837766" y="3875326"/>
                  <a:pt x="4864100" y="3869267"/>
                  <a:pt x="4889500" y="3860800"/>
                </a:cubicBezTo>
                <a:lnTo>
                  <a:pt x="4927600" y="3848100"/>
                </a:lnTo>
                <a:cubicBezTo>
                  <a:pt x="4940300" y="3843867"/>
                  <a:pt x="4954561" y="3842826"/>
                  <a:pt x="4965700" y="3835400"/>
                </a:cubicBezTo>
                <a:cubicBezTo>
                  <a:pt x="5023702" y="3796732"/>
                  <a:pt x="4982842" y="3817802"/>
                  <a:pt x="5054600" y="3797300"/>
                </a:cubicBezTo>
                <a:cubicBezTo>
                  <a:pt x="5067472" y="3793622"/>
                  <a:pt x="5079336" y="3785386"/>
                  <a:pt x="5092700" y="3784600"/>
                </a:cubicBezTo>
                <a:cubicBezTo>
                  <a:pt x="5223775" y="3776890"/>
                  <a:pt x="5355167" y="3776133"/>
                  <a:pt x="5486400" y="3771900"/>
                </a:cubicBezTo>
                <a:cubicBezTo>
                  <a:pt x="5734059" y="3722368"/>
                  <a:pt x="5449058" y="3776083"/>
                  <a:pt x="6083300" y="3733800"/>
                </a:cubicBezTo>
                <a:cubicBezTo>
                  <a:pt x="6096657" y="3732910"/>
                  <a:pt x="6108273" y="3723725"/>
                  <a:pt x="6121400" y="3721100"/>
                </a:cubicBezTo>
                <a:cubicBezTo>
                  <a:pt x="6150753" y="3715229"/>
                  <a:pt x="6180667" y="3712633"/>
                  <a:pt x="6210300" y="3708400"/>
                </a:cubicBezTo>
                <a:cubicBezTo>
                  <a:pt x="6223000" y="3704167"/>
                  <a:pt x="6235413" y="3698947"/>
                  <a:pt x="6248400" y="3695700"/>
                </a:cubicBezTo>
                <a:cubicBezTo>
                  <a:pt x="6269341" y="3690465"/>
                  <a:pt x="6293158" y="3693710"/>
                  <a:pt x="6311900" y="3683000"/>
                </a:cubicBezTo>
                <a:cubicBezTo>
                  <a:pt x="6325152" y="3675427"/>
                  <a:pt x="6328833" y="3657600"/>
                  <a:pt x="6337300" y="3644900"/>
                </a:cubicBezTo>
                <a:cubicBezTo>
                  <a:pt x="6328833" y="3623733"/>
                  <a:pt x="6319905" y="3602746"/>
                  <a:pt x="6311900" y="3581400"/>
                </a:cubicBezTo>
                <a:cubicBezTo>
                  <a:pt x="6307200" y="3568865"/>
                  <a:pt x="6305187" y="3555274"/>
                  <a:pt x="6299200" y="3543300"/>
                </a:cubicBezTo>
                <a:cubicBezTo>
                  <a:pt x="6292374" y="3529648"/>
                  <a:pt x="6286743" y="3513290"/>
                  <a:pt x="6273800" y="3505200"/>
                </a:cubicBezTo>
                <a:cubicBezTo>
                  <a:pt x="6251096" y="3491010"/>
                  <a:pt x="6197600" y="3479800"/>
                  <a:pt x="6197600" y="3479800"/>
                </a:cubicBezTo>
                <a:cubicBezTo>
                  <a:pt x="6134537" y="3385205"/>
                  <a:pt x="6215588" y="3501386"/>
                  <a:pt x="6134100" y="3403600"/>
                </a:cubicBezTo>
                <a:cubicBezTo>
                  <a:pt x="6110931" y="3375797"/>
                  <a:pt x="6105144" y="3346591"/>
                  <a:pt x="6070600" y="3327400"/>
                </a:cubicBezTo>
                <a:cubicBezTo>
                  <a:pt x="6047195" y="3314397"/>
                  <a:pt x="6019800" y="3310467"/>
                  <a:pt x="5994400" y="3302000"/>
                </a:cubicBezTo>
                <a:lnTo>
                  <a:pt x="5956300" y="3289300"/>
                </a:lnTo>
                <a:cubicBezTo>
                  <a:pt x="5964235" y="3209948"/>
                  <a:pt x="5964164" y="3168946"/>
                  <a:pt x="5981700" y="3098800"/>
                </a:cubicBezTo>
                <a:cubicBezTo>
                  <a:pt x="5984947" y="3085813"/>
                  <a:pt x="5988413" y="3072674"/>
                  <a:pt x="5994400" y="3060700"/>
                </a:cubicBezTo>
                <a:cubicBezTo>
                  <a:pt x="6008671" y="3032157"/>
                  <a:pt x="6033825" y="3004562"/>
                  <a:pt x="6057900" y="2984500"/>
                </a:cubicBezTo>
                <a:cubicBezTo>
                  <a:pt x="6069626" y="2974729"/>
                  <a:pt x="6084274" y="2968871"/>
                  <a:pt x="6096000" y="2959100"/>
                </a:cubicBezTo>
                <a:cubicBezTo>
                  <a:pt x="6109798" y="2947602"/>
                  <a:pt x="6120463" y="2932689"/>
                  <a:pt x="6134100" y="2921000"/>
                </a:cubicBezTo>
                <a:cubicBezTo>
                  <a:pt x="6150171" y="2907225"/>
                  <a:pt x="6167676" y="2895203"/>
                  <a:pt x="6184900" y="2882900"/>
                </a:cubicBezTo>
                <a:cubicBezTo>
                  <a:pt x="6197320" y="2874028"/>
                  <a:pt x="6211274" y="2867271"/>
                  <a:pt x="6223000" y="2857500"/>
                </a:cubicBezTo>
                <a:cubicBezTo>
                  <a:pt x="6265131" y="2822391"/>
                  <a:pt x="6251902" y="2817649"/>
                  <a:pt x="6299200" y="2794000"/>
                </a:cubicBezTo>
                <a:cubicBezTo>
                  <a:pt x="6319590" y="2783805"/>
                  <a:pt x="6342772" y="2779671"/>
                  <a:pt x="6362700" y="2768600"/>
                </a:cubicBezTo>
                <a:cubicBezTo>
                  <a:pt x="6438900" y="2726267"/>
                  <a:pt x="6392333" y="2738967"/>
                  <a:pt x="6451600" y="2679700"/>
                </a:cubicBezTo>
                <a:cubicBezTo>
                  <a:pt x="6462393" y="2668907"/>
                  <a:pt x="6477000" y="2662767"/>
                  <a:pt x="6489700" y="2654300"/>
                </a:cubicBezTo>
                <a:cubicBezTo>
                  <a:pt x="6521622" y="2558535"/>
                  <a:pt x="6478561" y="2676577"/>
                  <a:pt x="6527800" y="2578100"/>
                </a:cubicBezTo>
                <a:cubicBezTo>
                  <a:pt x="6533787" y="2566126"/>
                  <a:pt x="6534513" y="2551974"/>
                  <a:pt x="6540500" y="2540000"/>
                </a:cubicBezTo>
                <a:cubicBezTo>
                  <a:pt x="6589739" y="2441523"/>
                  <a:pt x="6546678" y="2559565"/>
                  <a:pt x="6578600" y="2463800"/>
                </a:cubicBezTo>
                <a:cubicBezTo>
                  <a:pt x="6582833" y="2319867"/>
                  <a:pt x="6580531" y="2175592"/>
                  <a:pt x="6591300" y="2032000"/>
                </a:cubicBezTo>
                <a:cubicBezTo>
                  <a:pt x="6593302" y="2005301"/>
                  <a:pt x="6616700" y="1955800"/>
                  <a:pt x="6616700" y="1955800"/>
                </a:cubicBezTo>
                <a:cubicBezTo>
                  <a:pt x="6609435" y="1875882"/>
                  <a:pt x="6622017" y="1826083"/>
                  <a:pt x="6578600" y="1765300"/>
                </a:cubicBezTo>
                <a:cubicBezTo>
                  <a:pt x="6568161" y="1750685"/>
                  <a:pt x="6553200" y="1739900"/>
                  <a:pt x="6540500" y="1727200"/>
                </a:cubicBezTo>
                <a:cubicBezTo>
                  <a:pt x="6528934" y="1692501"/>
                  <a:pt x="6513059" y="1632902"/>
                  <a:pt x="6489700" y="1600200"/>
                </a:cubicBezTo>
                <a:cubicBezTo>
                  <a:pt x="6479261" y="1585585"/>
                  <a:pt x="6464300" y="1574800"/>
                  <a:pt x="6451600" y="1562100"/>
                </a:cubicBezTo>
                <a:cubicBezTo>
                  <a:pt x="6426876" y="1487927"/>
                  <a:pt x="6458245" y="1556045"/>
                  <a:pt x="6400800" y="1498600"/>
                </a:cubicBezTo>
                <a:cubicBezTo>
                  <a:pt x="6364404" y="1462204"/>
                  <a:pt x="6383358" y="1463717"/>
                  <a:pt x="6362700" y="1422400"/>
                </a:cubicBezTo>
                <a:cubicBezTo>
                  <a:pt x="6355874" y="1408748"/>
                  <a:pt x="6343499" y="1398248"/>
                  <a:pt x="6337300" y="1384300"/>
                </a:cubicBezTo>
                <a:cubicBezTo>
                  <a:pt x="6313155" y="1329975"/>
                  <a:pt x="6313977" y="1309019"/>
                  <a:pt x="6299200" y="1257300"/>
                </a:cubicBezTo>
                <a:cubicBezTo>
                  <a:pt x="6295522" y="1244428"/>
                  <a:pt x="6293001" y="1230902"/>
                  <a:pt x="6286500" y="1219200"/>
                </a:cubicBezTo>
                <a:cubicBezTo>
                  <a:pt x="6271675" y="1192515"/>
                  <a:pt x="6252633" y="1168400"/>
                  <a:pt x="6235700" y="1143000"/>
                </a:cubicBezTo>
                <a:cubicBezTo>
                  <a:pt x="6227233" y="1130300"/>
                  <a:pt x="6223000" y="1113367"/>
                  <a:pt x="6210300" y="1104900"/>
                </a:cubicBezTo>
                <a:lnTo>
                  <a:pt x="6172200" y="1079500"/>
                </a:lnTo>
                <a:cubicBezTo>
                  <a:pt x="6163733" y="1066800"/>
                  <a:pt x="6157593" y="1052193"/>
                  <a:pt x="6146800" y="1041400"/>
                </a:cubicBezTo>
                <a:cubicBezTo>
                  <a:pt x="6082263" y="976863"/>
                  <a:pt x="6133017" y="1061122"/>
                  <a:pt x="6070600" y="977900"/>
                </a:cubicBezTo>
                <a:cubicBezTo>
                  <a:pt x="6055789" y="958153"/>
                  <a:pt x="6042714" y="936872"/>
                  <a:pt x="6032500" y="914400"/>
                </a:cubicBezTo>
                <a:cubicBezTo>
                  <a:pt x="6021421" y="890026"/>
                  <a:pt x="6019074" y="862147"/>
                  <a:pt x="6007100" y="838200"/>
                </a:cubicBezTo>
                <a:cubicBezTo>
                  <a:pt x="5969726" y="763453"/>
                  <a:pt x="5987687" y="805361"/>
                  <a:pt x="5956300" y="711200"/>
                </a:cubicBezTo>
                <a:cubicBezTo>
                  <a:pt x="5952067" y="698500"/>
                  <a:pt x="5946225" y="686227"/>
                  <a:pt x="5943600" y="673100"/>
                </a:cubicBezTo>
                <a:cubicBezTo>
                  <a:pt x="5938770" y="648948"/>
                  <a:pt x="5931217" y="597535"/>
                  <a:pt x="5918200" y="571500"/>
                </a:cubicBezTo>
                <a:cubicBezTo>
                  <a:pt x="5911374" y="557848"/>
                  <a:pt x="5902941" y="544808"/>
                  <a:pt x="5892800" y="533400"/>
                </a:cubicBezTo>
                <a:cubicBezTo>
                  <a:pt x="5876123" y="514638"/>
                  <a:pt x="5816610" y="448133"/>
                  <a:pt x="5778500" y="431800"/>
                </a:cubicBezTo>
                <a:cubicBezTo>
                  <a:pt x="5749728" y="419469"/>
                  <a:pt x="5717403" y="421846"/>
                  <a:pt x="5689600" y="406400"/>
                </a:cubicBezTo>
                <a:cubicBezTo>
                  <a:pt x="5662915" y="391575"/>
                  <a:pt x="5638800" y="372533"/>
                  <a:pt x="5613400" y="355600"/>
                </a:cubicBezTo>
                <a:cubicBezTo>
                  <a:pt x="5600700" y="347133"/>
                  <a:pt x="5590108" y="333902"/>
                  <a:pt x="5575300" y="330200"/>
                </a:cubicBezTo>
                <a:cubicBezTo>
                  <a:pt x="5559024" y="326131"/>
                  <a:pt x="5504620" y="313910"/>
                  <a:pt x="5486400" y="304800"/>
                </a:cubicBezTo>
                <a:cubicBezTo>
                  <a:pt x="5464322" y="293761"/>
                  <a:pt x="5443832" y="279783"/>
                  <a:pt x="5422900" y="266700"/>
                </a:cubicBezTo>
                <a:cubicBezTo>
                  <a:pt x="5409957" y="258610"/>
                  <a:pt x="5398748" y="247499"/>
                  <a:pt x="5384800" y="241300"/>
                </a:cubicBezTo>
                <a:cubicBezTo>
                  <a:pt x="5360334" y="230426"/>
                  <a:pt x="5330877" y="230752"/>
                  <a:pt x="5308600" y="215900"/>
                </a:cubicBezTo>
                <a:cubicBezTo>
                  <a:pt x="5283200" y="198967"/>
                  <a:pt x="5261360" y="174753"/>
                  <a:pt x="5232400" y="165100"/>
                </a:cubicBezTo>
                <a:cubicBezTo>
                  <a:pt x="5207000" y="156633"/>
                  <a:pt x="5182454" y="144951"/>
                  <a:pt x="5156200" y="139700"/>
                </a:cubicBezTo>
                <a:cubicBezTo>
                  <a:pt x="5079573" y="124375"/>
                  <a:pt x="5113178" y="133826"/>
                  <a:pt x="5054600" y="114300"/>
                </a:cubicBezTo>
                <a:cubicBezTo>
                  <a:pt x="4910667" y="118533"/>
                  <a:pt x="4766392" y="116231"/>
                  <a:pt x="4622800" y="127000"/>
                </a:cubicBezTo>
                <a:cubicBezTo>
                  <a:pt x="4596101" y="129002"/>
                  <a:pt x="4572000" y="143933"/>
                  <a:pt x="4546600" y="152400"/>
                </a:cubicBezTo>
                <a:cubicBezTo>
                  <a:pt x="4479540" y="174753"/>
                  <a:pt x="4519639" y="157674"/>
                  <a:pt x="4432300" y="215900"/>
                </a:cubicBezTo>
                <a:lnTo>
                  <a:pt x="4394200" y="2413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4400" y="577494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- au sud, la						;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933104" y="577494"/>
            <a:ext cx="3871144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mer Méditerranée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123728" y="6084376"/>
            <a:ext cx="1097408" cy="57606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6512" y="-27384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Les limites de l’Europe sont donc :</a:t>
            </a:r>
          </a:p>
        </p:txBody>
      </p:sp>
      <p:pic>
        <p:nvPicPr>
          <p:cNvPr id="5" name="Picture 2" descr="http://www.eironeia.it/corsi/storia/eu-fi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35310"/>
            <a:ext cx="7116079" cy="491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1092200" y="1574800"/>
            <a:ext cx="6616700" cy="5041900"/>
          </a:xfrm>
          <a:custGeom>
            <a:avLst/>
            <a:gdLst>
              <a:gd name="connsiteX0" fmla="*/ 4457700 w 6616700"/>
              <a:gd name="connsiteY0" fmla="*/ 228600 h 5041900"/>
              <a:gd name="connsiteX1" fmla="*/ 4064000 w 6616700"/>
              <a:gd name="connsiteY1" fmla="*/ 215900 h 5041900"/>
              <a:gd name="connsiteX2" fmla="*/ 3987800 w 6616700"/>
              <a:gd name="connsiteY2" fmla="*/ 165100 h 5041900"/>
              <a:gd name="connsiteX3" fmla="*/ 3911600 w 6616700"/>
              <a:gd name="connsiteY3" fmla="*/ 139700 h 5041900"/>
              <a:gd name="connsiteX4" fmla="*/ 3873500 w 6616700"/>
              <a:gd name="connsiteY4" fmla="*/ 127000 h 5041900"/>
              <a:gd name="connsiteX5" fmla="*/ 3746500 w 6616700"/>
              <a:gd name="connsiteY5" fmla="*/ 114300 h 5041900"/>
              <a:gd name="connsiteX6" fmla="*/ 3416300 w 6616700"/>
              <a:gd name="connsiteY6" fmla="*/ 127000 h 5041900"/>
              <a:gd name="connsiteX7" fmla="*/ 3302000 w 6616700"/>
              <a:gd name="connsiteY7" fmla="*/ 177800 h 5041900"/>
              <a:gd name="connsiteX8" fmla="*/ 3200400 w 6616700"/>
              <a:gd name="connsiteY8" fmla="*/ 203200 h 5041900"/>
              <a:gd name="connsiteX9" fmla="*/ 3086100 w 6616700"/>
              <a:gd name="connsiteY9" fmla="*/ 266700 h 5041900"/>
              <a:gd name="connsiteX10" fmla="*/ 2997200 w 6616700"/>
              <a:gd name="connsiteY10" fmla="*/ 292100 h 5041900"/>
              <a:gd name="connsiteX11" fmla="*/ 2946400 w 6616700"/>
              <a:gd name="connsiteY11" fmla="*/ 317500 h 5041900"/>
              <a:gd name="connsiteX12" fmla="*/ 2908300 w 6616700"/>
              <a:gd name="connsiteY12" fmla="*/ 342900 h 5041900"/>
              <a:gd name="connsiteX13" fmla="*/ 2755900 w 6616700"/>
              <a:gd name="connsiteY13" fmla="*/ 368300 h 5041900"/>
              <a:gd name="connsiteX14" fmla="*/ 2552700 w 6616700"/>
              <a:gd name="connsiteY14" fmla="*/ 406400 h 5041900"/>
              <a:gd name="connsiteX15" fmla="*/ 2501900 w 6616700"/>
              <a:gd name="connsiteY15" fmla="*/ 419100 h 5041900"/>
              <a:gd name="connsiteX16" fmla="*/ 2425700 w 6616700"/>
              <a:gd name="connsiteY16" fmla="*/ 431800 h 5041900"/>
              <a:gd name="connsiteX17" fmla="*/ 2298700 w 6616700"/>
              <a:gd name="connsiteY17" fmla="*/ 419100 h 5041900"/>
              <a:gd name="connsiteX18" fmla="*/ 2260600 w 6616700"/>
              <a:gd name="connsiteY18" fmla="*/ 406400 h 5041900"/>
              <a:gd name="connsiteX19" fmla="*/ 2197100 w 6616700"/>
              <a:gd name="connsiteY19" fmla="*/ 393700 h 5041900"/>
              <a:gd name="connsiteX20" fmla="*/ 2120900 w 6616700"/>
              <a:gd name="connsiteY20" fmla="*/ 381000 h 5041900"/>
              <a:gd name="connsiteX21" fmla="*/ 2044700 w 6616700"/>
              <a:gd name="connsiteY21" fmla="*/ 355600 h 5041900"/>
              <a:gd name="connsiteX22" fmla="*/ 2006600 w 6616700"/>
              <a:gd name="connsiteY22" fmla="*/ 342900 h 5041900"/>
              <a:gd name="connsiteX23" fmla="*/ 1955800 w 6616700"/>
              <a:gd name="connsiteY23" fmla="*/ 330200 h 5041900"/>
              <a:gd name="connsiteX24" fmla="*/ 1917700 w 6616700"/>
              <a:gd name="connsiteY24" fmla="*/ 292100 h 5041900"/>
              <a:gd name="connsiteX25" fmla="*/ 1879600 w 6616700"/>
              <a:gd name="connsiteY25" fmla="*/ 279400 h 5041900"/>
              <a:gd name="connsiteX26" fmla="*/ 1828800 w 6616700"/>
              <a:gd name="connsiteY26" fmla="*/ 241300 h 5041900"/>
              <a:gd name="connsiteX27" fmla="*/ 1790700 w 6616700"/>
              <a:gd name="connsiteY27" fmla="*/ 215900 h 5041900"/>
              <a:gd name="connsiteX28" fmla="*/ 1638300 w 6616700"/>
              <a:gd name="connsiteY28" fmla="*/ 114300 h 5041900"/>
              <a:gd name="connsiteX29" fmla="*/ 1600200 w 6616700"/>
              <a:gd name="connsiteY29" fmla="*/ 101600 h 5041900"/>
              <a:gd name="connsiteX30" fmla="*/ 1473200 w 6616700"/>
              <a:gd name="connsiteY30" fmla="*/ 76200 h 5041900"/>
              <a:gd name="connsiteX31" fmla="*/ 1346200 w 6616700"/>
              <a:gd name="connsiteY31" fmla="*/ 38100 h 5041900"/>
              <a:gd name="connsiteX32" fmla="*/ 1168400 w 6616700"/>
              <a:gd name="connsiteY32" fmla="*/ 0 h 5041900"/>
              <a:gd name="connsiteX33" fmla="*/ 990600 w 6616700"/>
              <a:gd name="connsiteY33" fmla="*/ 12700 h 5041900"/>
              <a:gd name="connsiteX34" fmla="*/ 952500 w 6616700"/>
              <a:gd name="connsiteY34" fmla="*/ 38100 h 5041900"/>
              <a:gd name="connsiteX35" fmla="*/ 876300 w 6616700"/>
              <a:gd name="connsiteY35" fmla="*/ 114300 h 5041900"/>
              <a:gd name="connsiteX36" fmla="*/ 800100 w 6616700"/>
              <a:gd name="connsiteY36" fmla="*/ 254000 h 5041900"/>
              <a:gd name="connsiteX37" fmla="*/ 787400 w 6616700"/>
              <a:gd name="connsiteY37" fmla="*/ 317500 h 5041900"/>
              <a:gd name="connsiteX38" fmla="*/ 774700 w 6616700"/>
              <a:gd name="connsiteY38" fmla="*/ 355600 h 5041900"/>
              <a:gd name="connsiteX39" fmla="*/ 762000 w 6616700"/>
              <a:gd name="connsiteY39" fmla="*/ 406400 h 5041900"/>
              <a:gd name="connsiteX40" fmla="*/ 774700 w 6616700"/>
              <a:gd name="connsiteY40" fmla="*/ 622300 h 5041900"/>
              <a:gd name="connsiteX41" fmla="*/ 787400 w 6616700"/>
              <a:gd name="connsiteY41" fmla="*/ 660400 h 5041900"/>
              <a:gd name="connsiteX42" fmla="*/ 800100 w 6616700"/>
              <a:gd name="connsiteY42" fmla="*/ 711200 h 5041900"/>
              <a:gd name="connsiteX43" fmla="*/ 838200 w 6616700"/>
              <a:gd name="connsiteY43" fmla="*/ 787400 h 5041900"/>
              <a:gd name="connsiteX44" fmla="*/ 850900 w 6616700"/>
              <a:gd name="connsiteY44" fmla="*/ 838200 h 5041900"/>
              <a:gd name="connsiteX45" fmla="*/ 876300 w 6616700"/>
              <a:gd name="connsiteY45" fmla="*/ 914400 h 5041900"/>
              <a:gd name="connsiteX46" fmla="*/ 889000 w 6616700"/>
              <a:gd name="connsiteY46" fmla="*/ 965200 h 5041900"/>
              <a:gd name="connsiteX47" fmla="*/ 939800 w 6616700"/>
              <a:gd name="connsiteY47" fmla="*/ 1041400 h 5041900"/>
              <a:gd name="connsiteX48" fmla="*/ 965200 w 6616700"/>
              <a:gd name="connsiteY48" fmla="*/ 1079500 h 5041900"/>
              <a:gd name="connsiteX49" fmla="*/ 1003300 w 6616700"/>
              <a:gd name="connsiteY49" fmla="*/ 1104900 h 5041900"/>
              <a:gd name="connsiteX50" fmla="*/ 1079500 w 6616700"/>
              <a:gd name="connsiteY50" fmla="*/ 1181100 h 5041900"/>
              <a:gd name="connsiteX51" fmla="*/ 1143000 w 6616700"/>
              <a:gd name="connsiteY51" fmla="*/ 1257300 h 5041900"/>
              <a:gd name="connsiteX52" fmla="*/ 1181100 w 6616700"/>
              <a:gd name="connsiteY52" fmla="*/ 1333500 h 5041900"/>
              <a:gd name="connsiteX53" fmla="*/ 1219200 w 6616700"/>
              <a:gd name="connsiteY53" fmla="*/ 1409700 h 5041900"/>
              <a:gd name="connsiteX54" fmla="*/ 1219200 w 6616700"/>
              <a:gd name="connsiteY54" fmla="*/ 1663700 h 5041900"/>
              <a:gd name="connsiteX55" fmla="*/ 1143000 w 6616700"/>
              <a:gd name="connsiteY55" fmla="*/ 1727200 h 5041900"/>
              <a:gd name="connsiteX56" fmla="*/ 1104900 w 6616700"/>
              <a:gd name="connsiteY56" fmla="*/ 1765300 h 5041900"/>
              <a:gd name="connsiteX57" fmla="*/ 1016000 w 6616700"/>
              <a:gd name="connsiteY57" fmla="*/ 1879600 h 5041900"/>
              <a:gd name="connsiteX58" fmla="*/ 977900 w 6616700"/>
              <a:gd name="connsiteY58" fmla="*/ 1892300 h 5041900"/>
              <a:gd name="connsiteX59" fmla="*/ 939800 w 6616700"/>
              <a:gd name="connsiteY59" fmla="*/ 1930400 h 5041900"/>
              <a:gd name="connsiteX60" fmla="*/ 889000 w 6616700"/>
              <a:gd name="connsiteY60" fmla="*/ 2019300 h 5041900"/>
              <a:gd name="connsiteX61" fmla="*/ 850900 w 6616700"/>
              <a:gd name="connsiteY61" fmla="*/ 2057400 h 5041900"/>
              <a:gd name="connsiteX62" fmla="*/ 812800 w 6616700"/>
              <a:gd name="connsiteY62" fmla="*/ 2184400 h 5041900"/>
              <a:gd name="connsiteX63" fmla="*/ 800100 w 6616700"/>
              <a:gd name="connsiteY63" fmla="*/ 2222500 h 5041900"/>
              <a:gd name="connsiteX64" fmla="*/ 812800 w 6616700"/>
              <a:gd name="connsiteY64" fmla="*/ 2374900 h 5041900"/>
              <a:gd name="connsiteX65" fmla="*/ 825500 w 6616700"/>
              <a:gd name="connsiteY65" fmla="*/ 2425700 h 5041900"/>
              <a:gd name="connsiteX66" fmla="*/ 838200 w 6616700"/>
              <a:gd name="connsiteY66" fmla="*/ 2501900 h 5041900"/>
              <a:gd name="connsiteX67" fmla="*/ 800100 w 6616700"/>
              <a:gd name="connsiteY67" fmla="*/ 2705100 h 5041900"/>
              <a:gd name="connsiteX68" fmla="*/ 787400 w 6616700"/>
              <a:gd name="connsiteY68" fmla="*/ 2743200 h 5041900"/>
              <a:gd name="connsiteX69" fmla="*/ 673100 w 6616700"/>
              <a:gd name="connsiteY69" fmla="*/ 2857500 h 5041900"/>
              <a:gd name="connsiteX70" fmla="*/ 635000 w 6616700"/>
              <a:gd name="connsiteY70" fmla="*/ 2895600 h 5041900"/>
              <a:gd name="connsiteX71" fmla="*/ 533400 w 6616700"/>
              <a:gd name="connsiteY71" fmla="*/ 3009900 h 5041900"/>
              <a:gd name="connsiteX72" fmla="*/ 495300 w 6616700"/>
              <a:gd name="connsiteY72" fmla="*/ 3048000 h 5041900"/>
              <a:gd name="connsiteX73" fmla="*/ 431800 w 6616700"/>
              <a:gd name="connsiteY73" fmla="*/ 3124200 h 5041900"/>
              <a:gd name="connsiteX74" fmla="*/ 381000 w 6616700"/>
              <a:gd name="connsiteY74" fmla="*/ 3213100 h 5041900"/>
              <a:gd name="connsiteX75" fmla="*/ 342900 w 6616700"/>
              <a:gd name="connsiteY75" fmla="*/ 3251200 h 5041900"/>
              <a:gd name="connsiteX76" fmla="*/ 317500 w 6616700"/>
              <a:gd name="connsiteY76" fmla="*/ 3289300 h 5041900"/>
              <a:gd name="connsiteX77" fmla="*/ 254000 w 6616700"/>
              <a:gd name="connsiteY77" fmla="*/ 3378200 h 5041900"/>
              <a:gd name="connsiteX78" fmla="*/ 228600 w 6616700"/>
              <a:gd name="connsiteY78" fmla="*/ 3454400 h 5041900"/>
              <a:gd name="connsiteX79" fmla="*/ 165100 w 6616700"/>
              <a:gd name="connsiteY79" fmla="*/ 3543300 h 5041900"/>
              <a:gd name="connsiteX80" fmla="*/ 152400 w 6616700"/>
              <a:gd name="connsiteY80" fmla="*/ 3581400 h 5041900"/>
              <a:gd name="connsiteX81" fmla="*/ 127000 w 6616700"/>
              <a:gd name="connsiteY81" fmla="*/ 3619500 h 5041900"/>
              <a:gd name="connsiteX82" fmla="*/ 114300 w 6616700"/>
              <a:gd name="connsiteY82" fmla="*/ 3670300 h 5041900"/>
              <a:gd name="connsiteX83" fmla="*/ 101600 w 6616700"/>
              <a:gd name="connsiteY83" fmla="*/ 3708400 h 5041900"/>
              <a:gd name="connsiteX84" fmla="*/ 63500 w 6616700"/>
              <a:gd name="connsiteY84" fmla="*/ 3822700 h 5041900"/>
              <a:gd name="connsiteX85" fmla="*/ 38100 w 6616700"/>
              <a:gd name="connsiteY85" fmla="*/ 3860800 h 5041900"/>
              <a:gd name="connsiteX86" fmla="*/ 25400 w 6616700"/>
              <a:gd name="connsiteY86" fmla="*/ 3924300 h 5041900"/>
              <a:gd name="connsiteX87" fmla="*/ 0 w 6616700"/>
              <a:gd name="connsiteY87" fmla="*/ 4000500 h 5041900"/>
              <a:gd name="connsiteX88" fmla="*/ 12700 w 6616700"/>
              <a:gd name="connsiteY88" fmla="*/ 4102100 h 5041900"/>
              <a:gd name="connsiteX89" fmla="*/ 88900 w 6616700"/>
              <a:gd name="connsiteY89" fmla="*/ 4127500 h 5041900"/>
              <a:gd name="connsiteX90" fmla="*/ 139700 w 6616700"/>
              <a:gd name="connsiteY90" fmla="*/ 4140200 h 5041900"/>
              <a:gd name="connsiteX91" fmla="*/ 228600 w 6616700"/>
              <a:gd name="connsiteY91" fmla="*/ 4165600 h 5041900"/>
              <a:gd name="connsiteX92" fmla="*/ 292100 w 6616700"/>
              <a:gd name="connsiteY92" fmla="*/ 4178300 h 5041900"/>
              <a:gd name="connsiteX93" fmla="*/ 406400 w 6616700"/>
              <a:gd name="connsiteY93" fmla="*/ 4216400 h 5041900"/>
              <a:gd name="connsiteX94" fmla="*/ 444500 w 6616700"/>
              <a:gd name="connsiteY94" fmla="*/ 4229100 h 5041900"/>
              <a:gd name="connsiteX95" fmla="*/ 508000 w 6616700"/>
              <a:gd name="connsiteY95" fmla="*/ 4305300 h 5041900"/>
              <a:gd name="connsiteX96" fmla="*/ 558800 w 6616700"/>
              <a:gd name="connsiteY96" fmla="*/ 4381500 h 5041900"/>
              <a:gd name="connsiteX97" fmla="*/ 647700 w 6616700"/>
              <a:gd name="connsiteY97" fmla="*/ 4394200 h 5041900"/>
              <a:gd name="connsiteX98" fmla="*/ 774700 w 6616700"/>
              <a:gd name="connsiteY98" fmla="*/ 4432300 h 5041900"/>
              <a:gd name="connsiteX99" fmla="*/ 1435100 w 6616700"/>
              <a:gd name="connsiteY99" fmla="*/ 4457700 h 5041900"/>
              <a:gd name="connsiteX100" fmla="*/ 1651000 w 6616700"/>
              <a:gd name="connsiteY100" fmla="*/ 4470400 h 5041900"/>
              <a:gd name="connsiteX101" fmla="*/ 1689100 w 6616700"/>
              <a:gd name="connsiteY101" fmla="*/ 4483100 h 5041900"/>
              <a:gd name="connsiteX102" fmla="*/ 1739900 w 6616700"/>
              <a:gd name="connsiteY102" fmla="*/ 4495800 h 5041900"/>
              <a:gd name="connsiteX103" fmla="*/ 1866900 w 6616700"/>
              <a:gd name="connsiteY103" fmla="*/ 4508500 h 5041900"/>
              <a:gd name="connsiteX104" fmla="*/ 1943100 w 6616700"/>
              <a:gd name="connsiteY104" fmla="*/ 4533900 h 5041900"/>
              <a:gd name="connsiteX105" fmla="*/ 1981200 w 6616700"/>
              <a:gd name="connsiteY105" fmla="*/ 4546600 h 5041900"/>
              <a:gd name="connsiteX106" fmla="*/ 2082800 w 6616700"/>
              <a:gd name="connsiteY106" fmla="*/ 4597400 h 5041900"/>
              <a:gd name="connsiteX107" fmla="*/ 2159000 w 6616700"/>
              <a:gd name="connsiteY107" fmla="*/ 4610100 h 5041900"/>
              <a:gd name="connsiteX108" fmla="*/ 2197100 w 6616700"/>
              <a:gd name="connsiteY108" fmla="*/ 4622800 h 5041900"/>
              <a:gd name="connsiteX109" fmla="*/ 2413000 w 6616700"/>
              <a:gd name="connsiteY109" fmla="*/ 4635500 h 5041900"/>
              <a:gd name="connsiteX110" fmla="*/ 2451100 w 6616700"/>
              <a:gd name="connsiteY110" fmla="*/ 4724400 h 5041900"/>
              <a:gd name="connsiteX111" fmla="*/ 2476500 w 6616700"/>
              <a:gd name="connsiteY111" fmla="*/ 4762500 h 5041900"/>
              <a:gd name="connsiteX112" fmla="*/ 2565400 w 6616700"/>
              <a:gd name="connsiteY112" fmla="*/ 4800600 h 5041900"/>
              <a:gd name="connsiteX113" fmla="*/ 2641600 w 6616700"/>
              <a:gd name="connsiteY113" fmla="*/ 4826000 h 5041900"/>
              <a:gd name="connsiteX114" fmla="*/ 2679700 w 6616700"/>
              <a:gd name="connsiteY114" fmla="*/ 4838700 h 5041900"/>
              <a:gd name="connsiteX115" fmla="*/ 2717800 w 6616700"/>
              <a:gd name="connsiteY115" fmla="*/ 4851400 h 5041900"/>
              <a:gd name="connsiteX116" fmla="*/ 2819400 w 6616700"/>
              <a:gd name="connsiteY116" fmla="*/ 4876800 h 5041900"/>
              <a:gd name="connsiteX117" fmla="*/ 2921000 w 6616700"/>
              <a:gd name="connsiteY117" fmla="*/ 4902200 h 5041900"/>
              <a:gd name="connsiteX118" fmla="*/ 2971800 w 6616700"/>
              <a:gd name="connsiteY118" fmla="*/ 4914900 h 5041900"/>
              <a:gd name="connsiteX119" fmla="*/ 3098800 w 6616700"/>
              <a:gd name="connsiteY119" fmla="*/ 4940300 h 5041900"/>
              <a:gd name="connsiteX120" fmla="*/ 3213100 w 6616700"/>
              <a:gd name="connsiteY120" fmla="*/ 4978400 h 5041900"/>
              <a:gd name="connsiteX121" fmla="*/ 3251200 w 6616700"/>
              <a:gd name="connsiteY121" fmla="*/ 4991100 h 5041900"/>
              <a:gd name="connsiteX122" fmla="*/ 3289300 w 6616700"/>
              <a:gd name="connsiteY122" fmla="*/ 5003800 h 5041900"/>
              <a:gd name="connsiteX123" fmla="*/ 3378200 w 6616700"/>
              <a:gd name="connsiteY123" fmla="*/ 5041900 h 5041900"/>
              <a:gd name="connsiteX124" fmla="*/ 3670300 w 6616700"/>
              <a:gd name="connsiteY124" fmla="*/ 5029200 h 5041900"/>
              <a:gd name="connsiteX125" fmla="*/ 3708400 w 6616700"/>
              <a:gd name="connsiteY125" fmla="*/ 5016500 h 5041900"/>
              <a:gd name="connsiteX126" fmla="*/ 3797300 w 6616700"/>
              <a:gd name="connsiteY126" fmla="*/ 5003800 h 5041900"/>
              <a:gd name="connsiteX127" fmla="*/ 3962400 w 6616700"/>
              <a:gd name="connsiteY127" fmla="*/ 5016500 h 5041900"/>
              <a:gd name="connsiteX128" fmla="*/ 4051300 w 6616700"/>
              <a:gd name="connsiteY128" fmla="*/ 5029200 h 5041900"/>
              <a:gd name="connsiteX129" fmla="*/ 4229100 w 6616700"/>
              <a:gd name="connsiteY129" fmla="*/ 5016500 h 5041900"/>
              <a:gd name="connsiteX130" fmla="*/ 4203700 w 6616700"/>
              <a:gd name="connsiteY130" fmla="*/ 4876800 h 5041900"/>
              <a:gd name="connsiteX131" fmla="*/ 4152900 w 6616700"/>
              <a:gd name="connsiteY131" fmla="*/ 4800600 h 5041900"/>
              <a:gd name="connsiteX132" fmla="*/ 4140200 w 6616700"/>
              <a:gd name="connsiteY132" fmla="*/ 4762500 h 5041900"/>
              <a:gd name="connsiteX133" fmla="*/ 4064000 w 6616700"/>
              <a:gd name="connsiteY133" fmla="*/ 4737100 h 5041900"/>
              <a:gd name="connsiteX134" fmla="*/ 4013200 w 6616700"/>
              <a:gd name="connsiteY134" fmla="*/ 4660900 h 5041900"/>
              <a:gd name="connsiteX135" fmla="*/ 4051300 w 6616700"/>
              <a:gd name="connsiteY135" fmla="*/ 4419600 h 5041900"/>
              <a:gd name="connsiteX136" fmla="*/ 4089400 w 6616700"/>
              <a:gd name="connsiteY136" fmla="*/ 4406900 h 5041900"/>
              <a:gd name="connsiteX137" fmla="*/ 4178300 w 6616700"/>
              <a:gd name="connsiteY137" fmla="*/ 4292600 h 5041900"/>
              <a:gd name="connsiteX138" fmla="*/ 4191000 w 6616700"/>
              <a:gd name="connsiteY138" fmla="*/ 4254500 h 5041900"/>
              <a:gd name="connsiteX139" fmla="*/ 4279900 w 6616700"/>
              <a:gd name="connsiteY139" fmla="*/ 4216400 h 5041900"/>
              <a:gd name="connsiteX140" fmla="*/ 4343400 w 6616700"/>
              <a:gd name="connsiteY140" fmla="*/ 4203700 h 5041900"/>
              <a:gd name="connsiteX141" fmla="*/ 4381500 w 6616700"/>
              <a:gd name="connsiteY141" fmla="*/ 4178300 h 5041900"/>
              <a:gd name="connsiteX142" fmla="*/ 4432300 w 6616700"/>
              <a:gd name="connsiteY142" fmla="*/ 4165600 h 5041900"/>
              <a:gd name="connsiteX143" fmla="*/ 4470400 w 6616700"/>
              <a:gd name="connsiteY143" fmla="*/ 4127500 h 5041900"/>
              <a:gd name="connsiteX144" fmla="*/ 4546600 w 6616700"/>
              <a:gd name="connsiteY144" fmla="*/ 4076700 h 5041900"/>
              <a:gd name="connsiteX145" fmla="*/ 4597400 w 6616700"/>
              <a:gd name="connsiteY145" fmla="*/ 4000500 h 5041900"/>
              <a:gd name="connsiteX146" fmla="*/ 4724400 w 6616700"/>
              <a:gd name="connsiteY146" fmla="*/ 3937000 h 5041900"/>
              <a:gd name="connsiteX147" fmla="*/ 4813300 w 6616700"/>
              <a:gd name="connsiteY147" fmla="*/ 3886200 h 5041900"/>
              <a:gd name="connsiteX148" fmla="*/ 4889500 w 6616700"/>
              <a:gd name="connsiteY148" fmla="*/ 3860800 h 5041900"/>
              <a:gd name="connsiteX149" fmla="*/ 4927600 w 6616700"/>
              <a:gd name="connsiteY149" fmla="*/ 3848100 h 5041900"/>
              <a:gd name="connsiteX150" fmla="*/ 4965700 w 6616700"/>
              <a:gd name="connsiteY150" fmla="*/ 3835400 h 5041900"/>
              <a:gd name="connsiteX151" fmla="*/ 5054600 w 6616700"/>
              <a:gd name="connsiteY151" fmla="*/ 3797300 h 5041900"/>
              <a:gd name="connsiteX152" fmla="*/ 5092700 w 6616700"/>
              <a:gd name="connsiteY152" fmla="*/ 3784600 h 5041900"/>
              <a:gd name="connsiteX153" fmla="*/ 5486400 w 6616700"/>
              <a:gd name="connsiteY153" fmla="*/ 3771900 h 5041900"/>
              <a:gd name="connsiteX154" fmla="*/ 6083300 w 6616700"/>
              <a:gd name="connsiteY154" fmla="*/ 3733800 h 5041900"/>
              <a:gd name="connsiteX155" fmla="*/ 6121400 w 6616700"/>
              <a:gd name="connsiteY155" fmla="*/ 3721100 h 5041900"/>
              <a:gd name="connsiteX156" fmla="*/ 6210300 w 6616700"/>
              <a:gd name="connsiteY156" fmla="*/ 3708400 h 5041900"/>
              <a:gd name="connsiteX157" fmla="*/ 6248400 w 6616700"/>
              <a:gd name="connsiteY157" fmla="*/ 3695700 h 5041900"/>
              <a:gd name="connsiteX158" fmla="*/ 6311900 w 6616700"/>
              <a:gd name="connsiteY158" fmla="*/ 3683000 h 5041900"/>
              <a:gd name="connsiteX159" fmla="*/ 6337300 w 6616700"/>
              <a:gd name="connsiteY159" fmla="*/ 3644900 h 5041900"/>
              <a:gd name="connsiteX160" fmla="*/ 6311900 w 6616700"/>
              <a:gd name="connsiteY160" fmla="*/ 3581400 h 5041900"/>
              <a:gd name="connsiteX161" fmla="*/ 6299200 w 6616700"/>
              <a:gd name="connsiteY161" fmla="*/ 3543300 h 5041900"/>
              <a:gd name="connsiteX162" fmla="*/ 6273800 w 6616700"/>
              <a:gd name="connsiteY162" fmla="*/ 3505200 h 5041900"/>
              <a:gd name="connsiteX163" fmla="*/ 6197600 w 6616700"/>
              <a:gd name="connsiteY163" fmla="*/ 3479800 h 5041900"/>
              <a:gd name="connsiteX164" fmla="*/ 6134100 w 6616700"/>
              <a:gd name="connsiteY164" fmla="*/ 3403600 h 5041900"/>
              <a:gd name="connsiteX165" fmla="*/ 6070600 w 6616700"/>
              <a:gd name="connsiteY165" fmla="*/ 3327400 h 5041900"/>
              <a:gd name="connsiteX166" fmla="*/ 5994400 w 6616700"/>
              <a:gd name="connsiteY166" fmla="*/ 3302000 h 5041900"/>
              <a:gd name="connsiteX167" fmla="*/ 5956300 w 6616700"/>
              <a:gd name="connsiteY167" fmla="*/ 3289300 h 5041900"/>
              <a:gd name="connsiteX168" fmla="*/ 5981700 w 6616700"/>
              <a:gd name="connsiteY168" fmla="*/ 3098800 h 5041900"/>
              <a:gd name="connsiteX169" fmla="*/ 5994400 w 6616700"/>
              <a:gd name="connsiteY169" fmla="*/ 3060700 h 5041900"/>
              <a:gd name="connsiteX170" fmla="*/ 6057900 w 6616700"/>
              <a:gd name="connsiteY170" fmla="*/ 2984500 h 5041900"/>
              <a:gd name="connsiteX171" fmla="*/ 6096000 w 6616700"/>
              <a:gd name="connsiteY171" fmla="*/ 2959100 h 5041900"/>
              <a:gd name="connsiteX172" fmla="*/ 6134100 w 6616700"/>
              <a:gd name="connsiteY172" fmla="*/ 2921000 h 5041900"/>
              <a:gd name="connsiteX173" fmla="*/ 6184900 w 6616700"/>
              <a:gd name="connsiteY173" fmla="*/ 2882900 h 5041900"/>
              <a:gd name="connsiteX174" fmla="*/ 6223000 w 6616700"/>
              <a:gd name="connsiteY174" fmla="*/ 2857500 h 5041900"/>
              <a:gd name="connsiteX175" fmla="*/ 6299200 w 6616700"/>
              <a:gd name="connsiteY175" fmla="*/ 2794000 h 5041900"/>
              <a:gd name="connsiteX176" fmla="*/ 6362700 w 6616700"/>
              <a:gd name="connsiteY176" fmla="*/ 2768600 h 5041900"/>
              <a:gd name="connsiteX177" fmla="*/ 6451600 w 6616700"/>
              <a:gd name="connsiteY177" fmla="*/ 2679700 h 5041900"/>
              <a:gd name="connsiteX178" fmla="*/ 6489700 w 6616700"/>
              <a:gd name="connsiteY178" fmla="*/ 2654300 h 5041900"/>
              <a:gd name="connsiteX179" fmla="*/ 6527800 w 6616700"/>
              <a:gd name="connsiteY179" fmla="*/ 2578100 h 5041900"/>
              <a:gd name="connsiteX180" fmla="*/ 6540500 w 6616700"/>
              <a:gd name="connsiteY180" fmla="*/ 2540000 h 5041900"/>
              <a:gd name="connsiteX181" fmla="*/ 6578600 w 6616700"/>
              <a:gd name="connsiteY181" fmla="*/ 2463800 h 5041900"/>
              <a:gd name="connsiteX182" fmla="*/ 6591300 w 6616700"/>
              <a:gd name="connsiteY182" fmla="*/ 2032000 h 5041900"/>
              <a:gd name="connsiteX183" fmla="*/ 6616700 w 6616700"/>
              <a:gd name="connsiteY183" fmla="*/ 1955800 h 5041900"/>
              <a:gd name="connsiteX184" fmla="*/ 6578600 w 6616700"/>
              <a:gd name="connsiteY184" fmla="*/ 1765300 h 5041900"/>
              <a:gd name="connsiteX185" fmla="*/ 6540500 w 6616700"/>
              <a:gd name="connsiteY185" fmla="*/ 1727200 h 5041900"/>
              <a:gd name="connsiteX186" fmla="*/ 6489700 w 6616700"/>
              <a:gd name="connsiteY186" fmla="*/ 1600200 h 5041900"/>
              <a:gd name="connsiteX187" fmla="*/ 6451600 w 6616700"/>
              <a:gd name="connsiteY187" fmla="*/ 1562100 h 5041900"/>
              <a:gd name="connsiteX188" fmla="*/ 6400800 w 6616700"/>
              <a:gd name="connsiteY188" fmla="*/ 1498600 h 5041900"/>
              <a:gd name="connsiteX189" fmla="*/ 6362700 w 6616700"/>
              <a:gd name="connsiteY189" fmla="*/ 1422400 h 5041900"/>
              <a:gd name="connsiteX190" fmla="*/ 6337300 w 6616700"/>
              <a:gd name="connsiteY190" fmla="*/ 1384300 h 5041900"/>
              <a:gd name="connsiteX191" fmla="*/ 6299200 w 6616700"/>
              <a:gd name="connsiteY191" fmla="*/ 1257300 h 5041900"/>
              <a:gd name="connsiteX192" fmla="*/ 6286500 w 6616700"/>
              <a:gd name="connsiteY192" fmla="*/ 1219200 h 5041900"/>
              <a:gd name="connsiteX193" fmla="*/ 6235700 w 6616700"/>
              <a:gd name="connsiteY193" fmla="*/ 1143000 h 5041900"/>
              <a:gd name="connsiteX194" fmla="*/ 6210300 w 6616700"/>
              <a:gd name="connsiteY194" fmla="*/ 1104900 h 5041900"/>
              <a:gd name="connsiteX195" fmla="*/ 6172200 w 6616700"/>
              <a:gd name="connsiteY195" fmla="*/ 1079500 h 5041900"/>
              <a:gd name="connsiteX196" fmla="*/ 6146800 w 6616700"/>
              <a:gd name="connsiteY196" fmla="*/ 1041400 h 5041900"/>
              <a:gd name="connsiteX197" fmla="*/ 6070600 w 6616700"/>
              <a:gd name="connsiteY197" fmla="*/ 977900 h 5041900"/>
              <a:gd name="connsiteX198" fmla="*/ 6032500 w 6616700"/>
              <a:gd name="connsiteY198" fmla="*/ 914400 h 5041900"/>
              <a:gd name="connsiteX199" fmla="*/ 6007100 w 6616700"/>
              <a:gd name="connsiteY199" fmla="*/ 838200 h 5041900"/>
              <a:gd name="connsiteX200" fmla="*/ 5956300 w 6616700"/>
              <a:gd name="connsiteY200" fmla="*/ 711200 h 5041900"/>
              <a:gd name="connsiteX201" fmla="*/ 5943600 w 6616700"/>
              <a:gd name="connsiteY201" fmla="*/ 673100 h 5041900"/>
              <a:gd name="connsiteX202" fmla="*/ 5918200 w 6616700"/>
              <a:gd name="connsiteY202" fmla="*/ 571500 h 5041900"/>
              <a:gd name="connsiteX203" fmla="*/ 5892800 w 6616700"/>
              <a:gd name="connsiteY203" fmla="*/ 533400 h 5041900"/>
              <a:gd name="connsiteX204" fmla="*/ 5778500 w 6616700"/>
              <a:gd name="connsiteY204" fmla="*/ 431800 h 5041900"/>
              <a:gd name="connsiteX205" fmla="*/ 5689600 w 6616700"/>
              <a:gd name="connsiteY205" fmla="*/ 406400 h 5041900"/>
              <a:gd name="connsiteX206" fmla="*/ 5613400 w 6616700"/>
              <a:gd name="connsiteY206" fmla="*/ 355600 h 5041900"/>
              <a:gd name="connsiteX207" fmla="*/ 5575300 w 6616700"/>
              <a:gd name="connsiteY207" fmla="*/ 330200 h 5041900"/>
              <a:gd name="connsiteX208" fmla="*/ 5486400 w 6616700"/>
              <a:gd name="connsiteY208" fmla="*/ 304800 h 5041900"/>
              <a:gd name="connsiteX209" fmla="*/ 5422900 w 6616700"/>
              <a:gd name="connsiteY209" fmla="*/ 266700 h 5041900"/>
              <a:gd name="connsiteX210" fmla="*/ 5384800 w 6616700"/>
              <a:gd name="connsiteY210" fmla="*/ 241300 h 5041900"/>
              <a:gd name="connsiteX211" fmla="*/ 5308600 w 6616700"/>
              <a:gd name="connsiteY211" fmla="*/ 215900 h 5041900"/>
              <a:gd name="connsiteX212" fmla="*/ 5232400 w 6616700"/>
              <a:gd name="connsiteY212" fmla="*/ 165100 h 5041900"/>
              <a:gd name="connsiteX213" fmla="*/ 5156200 w 6616700"/>
              <a:gd name="connsiteY213" fmla="*/ 139700 h 5041900"/>
              <a:gd name="connsiteX214" fmla="*/ 5054600 w 6616700"/>
              <a:gd name="connsiteY214" fmla="*/ 114300 h 5041900"/>
              <a:gd name="connsiteX215" fmla="*/ 4622800 w 6616700"/>
              <a:gd name="connsiteY215" fmla="*/ 127000 h 5041900"/>
              <a:gd name="connsiteX216" fmla="*/ 4546600 w 6616700"/>
              <a:gd name="connsiteY216" fmla="*/ 152400 h 5041900"/>
              <a:gd name="connsiteX217" fmla="*/ 4432300 w 6616700"/>
              <a:gd name="connsiteY217" fmla="*/ 215900 h 5041900"/>
              <a:gd name="connsiteX218" fmla="*/ 4394200 w 6616700"/>
              <a:gd name="connsiteY218" fmla="*/ 241300 h 504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6616700" h="5041900">
                <a:moveTo>
                  <a:pt x="4457700" y="228600"/>
                </a:moveTo>
                <a:cubicBezTo>
                  <a:pt x="4326467" y="224367"/>
                  <a:pt x="4194119" y="233484"/>
                  <a:pt x="4064000" y="215900"/>
                </a:cubicBezTo>
                <a:cubicBezTo>
                  <a:pt x="4033748" y="211812"/>
                  <a:pt x="4016760" y="174753"/>
                  <a:pt x="3987800" y="165100"/>
                </a:cubicBezTo>
                <a:lnTo>
                  <a:pt x="3911600" y="139700"/>
                </a:lnTo>
                <a:cubicBezTo>
                  <a:pt x="3898900" y="135467"/>
                  <a:pt x="3886821" y="128332"/>
                  <a:pt x="3873500" y="127000"/>
                </a:cubicBezTo>
                <a:lnTo>
                  <a:pt x="3746500" y="114300"/>
                </a:lnTo>
                <a:cubicBezTo>
                  <a:pt x="3636433" y="118533"/>
                  <a:pt x="3525936" y="116390"/>
                  <a:pt x="3416300" y="127000"/>
                </a:cubicBezTo>
                <a:cubicBezTo>
                  <a:pt x="3378752" y="130634"/>
                  <a:pt x="3337040" y="166120"/>
                  <a:pt x="3302000" y="177800"/>
                </a:cubicBezTo>
                <a:cubicBezTo>
                  <a:pt x="3273851" y="187183"/>
                  <a:pt x="3228913" y="187359"/>
                  <a:pt x="3200400" y="203200"/>
                </a:cubicBezTo>
                <a:cubicBezTo>
                  <a:pt x="3104085" y="256709"/>
                  <a:pt x="3157097" y="246415"/>
                  <a:pt x="3086100" y="266700"/>
                </a:cubicBezTo>
                <a:cubicBezTo>
                  <a:pt x="3053877" y="275907"/>
                  <a:pt x="3027650" y="279050"/>
                  <a:pt x="2997200" y="292100"/>
                </a:cubicBezTo>
                <a:cubicBezTo>
                  <a:pt x="2979799" y="299558"/>
                  <a:pt x="2962838" y="308107"/>
                  <a:pt x="2946400" y="317500"/>
                </a:cubicBezTo>
                <a:cubicBezTo>
                  <a:pt x="2933148" y="325073"/>
                  <a:pt x="2923048" y="338967"/>
                  <a:pt x="2908300" y="342900"/>
                </a:cubicBezTo>
                <a:cubicBezTo>
                  <a:pt x="2858538" y="356170"/>
                  <a:pt x="2755900" y="368300"/>
                  <a:pt x="2755900" y="368300"/>
                </a:cubicBezTo>
                <a:cubicBezTo>
                  <a:pt x="2652438" y="420031"/>
                  <a:pt x="2742996" y="382613"/>
                  <a:pt x="2552700" y="406400"/>
                </a:cubicBezTo>
                <a:cubicBezTo>
                  <a:pt x="2535380" y="408565"/>
                  <a:pt x="2519016" y="415677"/>
                  <a:pt x="2501900" y="419100"/>
                </a:cubicBezTo>
                <a:cubicBezTo>
                  <a:pt x="2476650" y="424150"/>
                  <a:pt x="2451100" y="427567"/>
                  <a:pt x="2425700" y="431800"/>
                </a:cubicBezTo>
                <a:cubicBezTo>
                  <a:pt x="2383367" y="427567"/>
                  <a:pt x="2340750" y="425569"/>
                  <a:pt x="2298700" y="419100"/>
                </a:cubicBezTo>
                <a:cubicBezTo>
                  <a:pt x="2285469" y="417064"/>
                  <a:pt x="2273587" y="409647"/>
                  <a:pt x="2260600" y="406400"/>
                </a:cubicBezTo>
                <a:cubicBezTo>
                  <a:pt x="2239659" y="401165"/>
                  <a:pt x="2218338" y="397561"/>
                  <a:pt x="2197100" y="393700"/>
                </a:cubicBezTo>
                <a:cubicBezTo>
                  <a:pt x="2171765" y="389094"/>
                  <a:pt x="2145882" y="387245"/>
                  <a:pt x="2120900" y="381000"/>
                </a:cubicBezTo>
                <a:cubicBezTo>
                  <a:pt x="2094925" y="374506"/>
                  <a:pt x="2070100" y="364067"/>
                  <a:pt x="2044700" y="355600"/>
                </a:cubicBezTo>
                <a:cubicBezTo>
                  <a:pt x="2032000" y="351367"/>
                  <a:pt x="2019587" y="346147"/>
                  <a:pt x="2006600" y="342900"/>
                </a:cubicBezTo>
                <a:lnTo>
                  <a:pt x="1955800" y="330200"/>
                </a:lnTo>
                <a:cubicBezTo>
                  <a:pt x="1943100" y="317500"/>
                  <a:pt x="1932644" y="302063"/>
                  <a:pt x="1917700" y="292100"/>
                </a:cubicBezTo>
                <a:cubicBezTo>
                  <a:pt x="1906561" y="284674"/>
                  <a:pt x="1891223" y="286042"/>
                  <a:pt x="1879600" y="279400"/>
                </a:cubicBezTo>
                <a:cubicBezTo>
                  <a:pt x="1861222" y="268898"/>
                  <a:pt x="1846024" y="253603"/>
                  <a:pt x="1828800" y="241300"/>
                </a:cubicBezTo>
                <a:cubicBezTo>
                  <a:pt x="1816380" y="232428"/>
                  <a:pt x="1802108" y="226041"/>
                  <a:pt x="1790700" y="215900"/>
                </a:cubicBezTo>
                <a:cubicBezTo>
                  <a:pt x="1676542" y="114426"/>
                  <a:pt x="1762759" y="155786"/>
                  <a:pt x="1638300" y="114300"/>
                </a:cubicBezTo>
                <a:cubicBezTo>
                  <a:pt x="1625600" y="110067"/>
                  <a:pt x="1613327" y="104225"/>
                  <a:pt x="1600200" y="101600"/>
                </a:cubicBezTo>
                <a:lnTo>
                  <a:pt x="1473200" y="76200"/>
                </a:lnTo>
                <a:cubicBezTo>
                  <a:pt x="1376117" y="27659"/>
                  <a:pt x="1472699" y="69725"/>
                  <a:pt x="1346200" y="38100"/>
                </a:cubicBezTo>
                <a:cubicBezTo>
                  <a:pt x="1165235" y="-7141"/>
                  <a:pt x="1388841" y="27555"/>
                  <a:pt x="1168400" y="0"/>
                </a:cubicBezTo>
                <a:cubicBezTo>
                  <a:pt x="1109133" y="4233"/>
                  <a:pt x="1049114" y="2374"/>
                  <a:pt x="990600" y="12700"/>
                </a:cubicBezTo>
                <a:cubicBezTo>
                  <a:pt x="975569" y="15353"/>
                  <a:pt x="963908" y="27959"/>
                  <a:pt x="952500" y="38100"/>
                </a:cubicBezTo>
                <a:cubicBezTo>
                  <a:pt x="925652" y="61965"/>
                  <a:pt x="892364" y="82171"/>
                  <a:pt x="876300" y="114300"/>
                </a:cubicBezTo>
                <a:cubicBezTo>
                  <a:pt x="818674" y="229552"/>
                  <a:pt x="846503" y="184395"/>
                  <a:pt x="800100" y="254000"/>
                </a:cubicBezTo>
                <a:cubicBezTo>
                  <a:pt x="795867" y="275167"/>
                  <a:pt x="792635" y="296559"/>
                  <a:pt x="787400" y="317500"/>
                </a:cubicBezTo>
                <a:cubicBezTo>
                  <a:pt x="784153" y="330487"/>
                  <a:pt x="778378" y="342728"/>
                  <a:pt x="774700" y="355600"/>
                </a:cubicBezTo>
                <a:cubicBezTo>
                  <a:pt x="769905" y="372383"/>
                  <a:pt x="766233" y="389467"/>
                  <a:pt x="762000" y="406400"/>
                </a:cubicBezTo>
                <a:cubicBezTo>
                  <a:pt x="766233" y="478367"/>
                  <a:pt x="767527" y="550567"/>
                  <a:pt x="774700" y="622300"/>
                </a:cubicBezTo>
                <a:cubicBezTo>
                  <a:pt x="776032" y="635621"/>
                  <a:pt x="783722" y="647528"/>
                  <a:pt x="787400" y="660400"/>
                </a:cubicBezTo>
                <a:cubicBezTo>
                  <a:pt x="792195" y="677183"/>
                  <a:pt x="793224" y="695157"/>
                  <a:pt x="800100" y="711200"/>
                </a:cubicBezTo>
                <a:cubicBezTo>
                  <a:pt x="847808" y="822519"/>
                  <a:pt x="807620" y="680371"/>
                  <a:pt x="838200" y="787400"/>
                </a:cubicBezTo>
                <a:cubicBezTo>
                  <a:pt x="842995" y="804183"/>
                  <a:pt x="845884" y="821482"/>
                  <a:pt x="850900" y="838200"/>
                </a:cubicBezTo>
                <a:cubicBezTo>
                  <a:pt x="858593" y="863845"/>
                  <a:pt x="868607" y="888755"/>
                  <a:pt x="876300" y="914400"/>
                </a:cubicBezTo>
                <a:cubicBezTo>
                  <a:pt x="881316" y="931118"/>
                  <a:pt x="881194" y="949588"/>
                  <a:pt x="889000" y="965200"/>
                </a:cubicBezTo>
                <a:cubicBezTo>
                  <a:pt x="902652" y="992504"/>
                  <a:pt x="922867" y="1016000"/>
                  <a:pt x="939800" y="1041400"/>
                </a:cubicBezTo>
                <a:cubicBezTo>
                  <a:pt x="948267" y="1054100"/>
                  <a:pt x="952500" y="1071033"/>
                  <a:pt x="965200" y="1079500"/>
                </a:cubicBezTo>
                <a:cubicBezTo>
                  <a:pt x="977900" y="1087967"/>
                  <a:pt x="992507" y="1094107"/>
                  <a:pt x="1003300" y="1104900"/>
                </a:cubicBezTo>
                <a:cubicBezTo>
                  <a:pt x="1097816" y="1199416"/>
                  <a:pt x="989710" y="1121240"/>
                  <a:pt x="1079500" y="1181100"/>
                </a:cubicBezTo>
                <a:cubicBezTo>
                  <a:pt x="1142563" y="1275695"/>
                  <a:pt x="1061512" y="1159514"/>
                  <a:pt x="1143000" y="1257300"/>
                </a:cubicBezTo>
                <a:cubicBezTo>
                  <a:pt x="1188496" y="1311895"/>
                  <a:pt x="1152461" y="1276222"/>
                  <a:pt x="1181100" y="1333500"/>
                </a:cubicBezTo>
                <a:cubicBezTo>
                  <a:pt x="1230339" y="1431977"/>
                  <a:pt x="1187278" y="1313935"/>
                  <a:pt x="1219200" y="1409700"/>
                </a:cubicBezTo>
                <a:cubicBezTo>
                  <a:pt x="1229109" y="1498883"/>
                  <a:pt x="1245073" y="1573144"/>
                  <a:pt x="1219200" y="1663700"/>
                </a:cubicBezTo>
                <a:cubicBezTo>
                  <a:pt x="1212243" y="1688049"/>
                  <a:pt x="1160405" y="1712696"/>
                  <a:pt x="1143000" y="1727200"/>
                </a:cubicBezTo>
                <a:cubicBezTo>
                  <a:pt x="1129202" y="1738698"/>
                  <a:pt x="1115927" y="1751123"/>
                  <a:pt x="1104900" y="1765300"/>
                </a:cubicBezTo>
                <a:cubicBezTo>
                  <a:pt x="1077729" y="1800234"/>
                  <a:pt x="1055922" y="1852985"/>
                  <a:pt x="1016000" y="1879600"/>
                </a:cubicBezTo>
                <a:cubicBezTo>
                  <a:pt x="1004861" y="1887026"/>
                  <a:pt x="990600" y="1888067"/>
                  <a:pt x="977900" y="1892300"/>
                </a:cubicBezTo>
                <a:cubicBezTo>
                  <a:pt x="965200" y="1905000"/>
                  <a:pt x="951298" y="1916602"/>
                  <a:pt x="939800" y="1930400"/>
                </a:cubicBezTo>
                <a:cubicBezTo>
                  <a:pt x="879806" y="2002392"/>
                  <a:pt x="951108" y="1932348"/>
                  <a:pt x="889000" y="2019300"/>
                </a:cubicBezTo>
                <a:cubicBezTo>
                  <a:pt x="878561" y="2033915"/>
                  <a:pt x="863600" y="2044700"/>
                  <a:pt x="850900" y="2057400"/>
                </a:cubicBezTo>
                <a:cubicBezTo>
                  <a:pt x="831706" y="2134175"/>
                  <a:pt x="843720" y="2091641"/>
                  <a:pt x="812800" y="2184400"/>
                </a:cubicBezTo>
                <a:lnTo>
                  <a:pt x="800100" y="2222500"/>
                </a:lnTo>
                <a:cubicBezTo>
                  <a:pt x="804333" y="2273300"/>
                  <a:pt x="806477" y="2324318"/>
                  <a:pt x="812800" y="2374900"/>
                </a:cubicBezTo>
                <a:cubicBezTo>
                  <a:pt x="814965" y="2392220"/>
                  <a:pt x="822077" y="2408584"/>
                  <a:pt x="825500" y="2425700"/>
                </a:cubicBezTo>
                <a:cubicBezTo>
                  <a:pt x="830550" y="2450950"/>
                  <a:pt x="833967" y="2476500"/>
                  <a:pt x="838200" y="2501900"/>
                </a:cubicBezTo>
                <a:cubicBezTo>
                  <a:pt x="819453" y="2726867"/>
                  <a:pt x="849959" y="2588762"/>
                  <a:pt x="800100" y="2705100"/>
                </a:cubicBezTo>
                <a:cubicBezTo>
                  <a:pt x="794827" y="2717405"/>
                  <a:pt x="795619" y="2732633"/>
                  <a:pt x="787400" y="2743200"/>
                </a:cubicBezTo>
                <a:lnTo>
                  <a:pt x="673100" y="2857500"/>
                </a:lnTo>
                <a:cubicBezTo>
                  <a:pt x="660400" y="2870200"/>
                  <a:pt x="644963" y="2880656"/>
                  <a:pt x="635000" y="2895600"/>
                </a:cubicBezTo>
                <a:cubicBezTo>
                  <a:pt x="589675" y="2963588"/>
                  <a:pt x="620393" y="2922907"/>
                  <a:pt x="533400" y="3009900"/>
                </a:cubicBezTo>
                <a:cubicBezTo>
                  <a:pt x="520700" y="3022600"/>
                  <a:pt x="505263" y="3033056"/>
                  <a:pt x="495300" y="3048000"/>
                </a:cubicBezTo>
                <a:cubicBezTo>
                  <a:pt x="432237" y="3142595"/>
                  <a:pt x="513288" y="3026414"/>
                  <a:pt x="431800" y="3124200"/>
                </a:cubicBezTo>
                <a:cubicBezTo>
                  <a:pt x="371806" y="3196192"/>
                  <a:pt x="443108" y="3126148"/>
                  <a:pt x="381000" y="3213100"/>
                </a:cubicBezTo>
                <a:cubicBezTo>
                  <a:pt x="370561" y="3227715"/>
                  <a:pt x="354398" y="3237402"/>
                  <a:pt x="342900" y="3251200"/>
                </a:cubicBezTo>
                <a:cubicBezTo>
                  <a:pt x="333129" y="3262926"/>
                  <a:pt x="326372" y="3276880"/>
                  <a:pt x="317500" y="3289300"/>
                </a:cubicBezTo>
                <a:cubicBezTo>
                  <a:pt x="311981" y="3297026"/>
                  <a:pt x="261042" y="3362355"/>
                  <a:pt x="254000" y="3378200"/>
                </a:cubicBezTo>
                <a:cubicBezTo>
                  <a:pt x="243126" y="3402666"/>
                  <a:pt x="243452" y="3432123"/>
                  <a:pt x="228600" y="3454400"/>
                </a:cubicBezTo>
                <a:cubicBezTo>
                  <a:pt x="191459" y="3510112"/>
                  <a:pt x="212358" y="3480289"/>
                  <a:pt x="165100" y="3543300"/>
                </a:cubicBezTo>
                <a:cubicBezTo>
                  <a:pt x="160867" y="3556000"/>
                  <a:pt x="158387" y="3569426"/>
                  <a:pt x="152400" y="3581400"/>
                </a:cubicBezTo>
                <a:cubicBezTo>
                  <a:pt x="145574" y="3595052"/>
                  <a:pt x="133013" y="3605471"/>
                  <a:pt x="127000" y="3619500"/>
                </a:cubicBezTo>
                <a:cubicBezTo>
                  <a:pt x="120124" y="3635543"/>
                  <a:pt x="119095" y="3653517"/>
                  <a:pt x="114300" y="3670300"/>
                </a:cubicBezTo>
                <a:cubicBezTo>
                  <a:pt x="110622" y="3683172"/>
                  <a:pt x="105278" y="3695528"/>
                  <a:pt x="101600" y="3708400"/>
                </a:cubicBezTo>
                <a:cubicBezTo>
                  <a:pt x="85431" y="3764990"/>
                  <a:pt x="92691" y="3764317"/>
                  <a:pt x="63500" y="3822700"/>
                </a:cubicBezTo>
                <a:cubicBezTo>
                  <a:pt x="56674" y="3836352"/>
                  <a:pt x="46567" y="3848100"/>
                  <a:pt x="38100" y="3860800"/>
                </a:cubicBezTo>
                <a:cubicBezTo>
                  <a:pt x="33867" y="3881967"/>
                  <a:pt x="31080" y="3903475"/>
                  <a:pt x="25400" y="3924300"/>
                </a:cubicBezTo>
                <a:cubicBezTo>
                  <a:pt x="18355" y="3950131"/>
                  <a:pt x="0" y="4000500"/>
                  <a:pt x="0" y="4000500"/>
                </a:cubicBezTo>
                <a:cubicBezTo>
                  <a:pt x="4233" y="4034367"/>
                  <a:pt x="-6872" y="4074139"/>
                  <a:pt x="12700" y="4102100"/>
                </a:cubicBezTo>
                <a:cubicBezTo>
                  <a:pt x="28054" y="4124034"/>
                  <a:pt x="62925" y="4121006"/>
                  <a:pt x="88900" y="4127500"/>
                </a:cubicBezTo>
                <a:cubicBezTo>
                  <a:pt x="105833" y="4131733"/>
                  <a:pt x="122917" y="4135405"/>
                  <a:pt x="139700" y="4140200"/>
                </a:cubicBezTo>
                <a:cubicBezTo>
                  <a:pt x="213949" y="4161414"/>
                  <a:pt x="139270" y="4145749"/>
                  <a:pt x="228600" y="4165600"/>
                </a:cubicBezTo>
                <a:cubicBezTo>
                  <a:pt x="249672" y="4170283"/>
                  <a:pt x="271275" y="4172620"/>
                  <a:pt x="292100" y="4178300"/>
                </a:cubicBezTo>
                <a:lnTo>
                  <a:pt x="406400" y="4216400"/>
                </a:lnTo>
                <a:lnTo>
                  <a:pt x="444500" y="4229100"/>
                </a:lnTo>
                <a:cubicBezTo>
                  <a:pt x="472587" y="4257187"/>
                  <a:pt x="490319" y="4269937"/>
                  <a:pt x="508000" y="4305300"/>
                </a:cubicBezTo>
                <a:cubicBezTo>
                  <a:pt x="524572" y="4338444"/>
                  <a:pt x="513659" y="4363444"/>
                  <a:pt x="558800" y="4381500"/>
                </a:cubicBezTo>
                <a:cubicBezTo>
                  <a:pt x="586593" y="4392617"/>
                  <a:pt x="618067" y="4389967"/>
                  <a:pt x="647700" y="4394200"/>
                </a:cubicBezTo>
                <a:cubicBezTo>
                  <a:pt x="669799" y="4401566"/>
                  <a:pt x="743990" y="4428461"/>
                  <a:pt x="774700" y="4432300"/>
                </a:cubicBezTo>
                <a:cubicBezTo>
                  <a:pt x="962067" y="4455721"/>
                  <a:pt x="1320850" y="4454844"/>
                  <a:pt x="1435100" y="4457700"/>
                </a:cubicBezTo>
                <a:cubicBezTo>
                  <a:pt x="1507067" y="4461933"/>
                  <a:pt x="1579267" y="4463227"/>
                  <a:pt x="1651000" y="4470400"/>
                </a:cubicBezTo>
                <a:cubicBezTo>
                  <a:pt x="1664321" y="4471732"/>
                  <a:pt x="1676228" y="4479422"/>
                  <a:pt x="1689100" y="4483100"/>
                </a:cubicBezTo>
                <a:cubicBezTo>
                  <a:pt x="1705883" y="4487895"/>
                  <a:pt x="1722621" y="4493332"/>
                  <a:pt x="1739900" y="4495800"/>
                </a:cubicBezTo>
                <a:cubicBezTo>
                  <a:pt x="1782017" y="4501817"/>
                  <a:pt x="1824567" y="4504267"/>
                  <a:pt x="1866900" y="4508500"/>
                </a:cubicBezTo>
                <a:lnTo>
                  <a:pt x="1943100" y="4533900"/>
                </a:lnTo>
                <a:cubicBezTo>
                  <a:pt x="1955800" y="4538133"/>
                  <a:pt x="1969226" y="4540613"/>
                  <a:pt x="1981200" y="4546600"/>
                </a:cubicBezTo>
                <a:cubicBezTo>
                  <a:pt x="2015067" y="4563533"/>
                  <a:pt x="2045451" y="4591175"/>
                  <a:pt x="2082800" y="4597400"/>
                </a:cubicBezTo>
                <a:cubicBezTo>
                  <a:pt x="2108200" y="4601633"/>
                  <a:pt x="2133863" y="4604514"/>
                  <a:pt x="2159000" y="4610100"/>
                </a:cubicBezTo>
                <a:cubicBezTo>
                  <a:pt x="2172068" y="4613004"/>
                  <a:pt x="2183779" y="4621468"/>
                  <a:pt x="2197100" y="4622800"/>
                </a:cubicBezTo>
                <a:cubicBezTo>
                  <a:pt x="2268833" y="4629973"/>
                  <a:pt x="2341033" y="4631267"/>
                  <a:pt x="2413000" y="4635500"/>
                </a:cubicBezTo>
                <a:cubicBezTo>
                  <a:pt x="2427248" y="4678244"/>
                  <a:pt x="2425991" y="4680458"/>
                  <a:pt x="2451100" y="4724400"/>
                </a:cubicBezTo>
                <a:cubicBezTo>
                  <a:pt x="2458673" y="4737652"/>
                  <a:pt x="2465707" y="4751707"/>
                  <a:pt x="2476500" y="4762500"/>
                </a:cubicBezTo>
                <a:cubicBezTo>
                  <a:pt x="2508162" y="4794162"/>
                  <a:pt x="2523762" y="4788108"/>
                  <a:pt x="2565400" y="4800600"/>
                </a:cubicBezTo>
                <a:cubicBezTo>
                  <a:pt x="2591045" y="4808293"/>
                  <a:pt x="2616200" y="4817533"/>
                  <a:pt x="2641600" y="4826000"/>
                </a:cubicBezTo>
                <a:lnTo>
                  <a:pt x="2679700" y="4838700"/>
                </a:lnTo>
                <a:cubicBezTo>
                  <a:pt x="2692400" y="4842933"/>
                  <a:pt x="2704813" y="4848153"/>
                  <a:pt x="2717800" y="4851400"/>
                </a:cubicBezTo>
                <a:cubicBezTo>
                  <a:pt x="2751667" y="4859867"/>
                  <a:pt x="2786282" y="4865761"/>
                  <a:pt x="2819400" y="4876800"/>
                </a:cubicBezTo>
                <a:cubicBezTo>
                  <a:pt x="2887483" y="4899494"/>
                  <a:pt x="2829048" y="4881766"/>
                  <a:pt x="2921000" y="4902200"/>
                </a:cubicBezTo>
                <a:cubicBezTo>
                  <a:pt x="2938039" y="4905986"/>
                  <a:pt x="2954684" y="4911477"/>
                  <a:pt x="2971800" y="4914900"/>
                </a:cubicBezTo>
                <a:cubicBezTo>
                  <a:pt x="3040456" y="4928631"/>
                  <a:pt x="3039802" y="4922601"/>
                  <a:pt x="3098800" y="4940300"/>
                </a:cubicBezTo>
                <a:lnTo>
                  <a:pt x="3213100" y="4978400"/>
                </a:lnTo>
                <a:lnTo>
                  <a:pt x="3251200" y="4991100"/>
                </a:lnTo>
                <a:cubicBezTo>
                  <a:pt x="3263900" y="4995333"/>
                  <a:pt x="3277326" y="4997813"/>
                  <a:pt x="3289300" y="5003800"/>
                </a:cubicBezTo>
                <a:cubicBezTo>
                  <a:pt x="3352074" y="5035187"/>
                  <a:pt x="3322139" y="5023213"/>
                  <a:pt x="3378200" y="5041900"/>
                </a:cubicBezTo>
                <a:cubicBezTo>
                  <a:pt x="3475567" y="5037667"/>
                  <a:pt x="3573128" y="5036675"/>
                  <a:pt x="3670300" y="5029200"/>
                </a:cubicBezTo>
                <a:cubicBezTo>
                  <a:pt x="3683648" y="5028173"/>
                  <a:pt x="3695273" y="5019125"/>
                  <a:pt x="3708400" y="5016500"/>
                </a:cubicBezTo>
                <a:cubicBezTo>
                  <a:pt x="3737753" y="5010629"/>
                  <a:pt x="3767667" y="5008033"/>
                  <a:pt x="3797300" y="5003800"/>
                </a:cubicBezTo>
                <a:cubicBezTo>
                  <a:pt x="3852333" y="5008033"/>
                  <a:pt x="3907478" y="5011008"/>
                  <a:pt x="3962400" y="5016500"/>
                </a:cubicBezTo>
                <a:cubicBezTo>
                  <a:pt x="3992186" y="5019479"/>
                  <a:pt x="4021366" y="5029200"/>
                  <a:pt x="4051300" y="5029200"/>
                </a:cubicBezTo>
                <a:cubicBezTo>
                  <a:pt x="4110718" y="5029200"/>
                  <a:pt x="4169833" y="5020733"/>
                  <a:pt x="4229100" y="5016500"/>
                </a:cubicBezTo>
                <a:cubicBezTo>
                  <a:pt x="4226332" y="4994358"/>
                  <a:pt x="4222646" y="4910903"/>
                  <a:pt x="4203700" y="4876800"/>
                </a:cubicBezTo>
                <a:cubicBezTo>
                  <a:pt x="4188875" y="4850115"/>
                  <a:pt x="4162553" y="4829560"/>
                  <a:pt x="4152900" y="4800600"/>
                </a:cubicBezTo>
                <a:cubicBezTo>
                  <a:pt x="4148667" y="4787900"/>
                  <a:pt x="4151093" y="4770281"/>
                  <a:pt x="4140200" y="4762500"/>
                </a:cubicBezTo>
                <a:cubicBezTo>
                  <a:pt x="4118413" y="4746938"/>
                  <a:pt x="4064000" y="4737100"/>
                  <a:pt x="4064000" y="4737100"/>
                </a:cubicBezTo>
                <a:cubicBezTo>
                  <a:pt x="4047067" y="4711700"/>
                  <a:pt x="4011296" y="4691368"/>
                  <a:pt x="4013200" y="4660900"/>
                </a:cubicBezTo>
                <a:cubicBezTo>
                  <a:pt x="4013943" y="4649014"/>
                  <a:pt x="3991158" y="4467713"/>
                  <a:pt x="4051300" y="4419600"/>
                </a:cubicBezTo>
                <a:cubicBezTo>
                  <a:pt x="4061753" y="4411237"/>
                  <a:pt x="4076700" y="4411133"/>
                  <a:pt x="4089400" y="4406900"/>
                </a:cubicBezTo>
                <a:cubicBezTo>
                  <a:pt x="4122274" y="4374026"/>
                  <a:pt x="4163109" y="4338172"/>
                  <a:pt x="4178300" y="4292600"/>
                </a:cubicBezTo>
                <a:cubicBezTo>
                  <a:pt x="4182533" y="4279900"/>
                  <a:pt x="4182637" y="4264953"/>
                  <a:pt x="4191000" y="4254500"/>
                </a:cubicBezTo>
                <a:cubicBezTo>
                  <a:pt x="4212205" y="4227993"/>
                  <a:pt x="4250220" y="4222996"/>
                  <a:pt x="4279900" y="4216400"/>
                </a:cubicBezTo>
                <a:cubicBezTo>
                  <a:pt x="4300972" y="4211717"/>
                  <a:pt x="4322233" y="4207933"/>
                  <a:pt x="4343400" y="4203700"/>
                </a:cubicBezTo>
                <a:cubicBezTo>
                  <a:pt x="4356100" y="4195233"/>
                  <a:pt x="4367471" y="4184313"/>
                  <a:pt x="4381500" y="4178300"/>
                </a:cubicBezTo>
                <a:cubicBezTo>
                  <a:pt x="4397543" y="4171424"/>
                  <a:pt x="4417145" y="4174260"/>
                  <a:pt x="4432300" y="4165600"/>
                </a:cubicBezTo>
                <a:cubicBezTo>
                  <a:pt x="4447894" y="4156689"/>
                  <a:pt x="4456223" y="4138527"/>
                  <a:pt x="4470400" y="4127500"/>
                </a:cubicBezTo>
                <a:cubicBezTo>
                  <a:pt x="4494497" y="4108758"/>
                  <a:pt x="4546600" y="4076700"/>
                  <a:pt x="4546600" y="4076700"/>
                </a:cubicBezTo>
                <a:cubicBezTo>
                  <a:pt x="4563533" y="4051300"/>
                  <a:pt x="4572000" y="4017433"/>
                  <a:pt x="4597400" y="4000500"/>
                </a:cubicBezTo>
                <a:cubicBezTo>
                  <a:pt x="4748398" y="3899834"/>
                  <a:pt x="4609521" y="3980080"/>
                  <a:pt x="4724400" y="3937000"/>
                </a:cubicBezTo>
                <a:cubicBezTo>
                  <a:pt x="4886585" y="3876181"/>
                  <a:pt x="4680653" y="3945154"/>
                  <a:pt x="4813300" y="3886200"/>
                </a:cubicBezTo>
                <a:cubicBezTo>
                  <a:pt x="4837766" y="3875326"/>
                  <a:pt x="4864100" y="3869267"/>
                  <a:pt x="4889500" y="3860800"/>
                </a:cubicBezTo>
                <a:lnTo>
                  <a:pt x="4927600" y="3848100"/>
                </a:lnTo>
                <a:cubicBezTo>
                  <a:pt x="4940300" y="3843867"/>
                  <a:pt x="4954561" y="3842826"/>
                  <a:pt x="4965700" y="3835400"/>
                </a:cubicBezTo>
                <a:cubicBezTo>
                  <a:pt x="5023702" y="3796732"/>
                  <a:pt x="4982842" y="3817802"/>
                  <a:pt x="5054600" y="3797300"/>
                </a:cubicBezTo>
                <a:cubicBezTo>
                  <a:pt x="5067472" y="3793622"/>
                  <a:pt x="5079336" y="3785386"/>
                  <a:pt x="5092700" y="3784600"/>
                </a:cubicBezTo>
                <a:cubicBezTo>
                  <a:pt x="5223775" y="3776890"/>
                  <a:pt x="5355167" y="3776133"/>
                  <a:pt x="5486400" y="3771900"/>
                </a:cubicBezTo>
                <a:cubicBezTo>
                  <a:pt x="5734059" y="3722368"/>
                  <a:pt x="5449058" y="3776083"/>
                  <a:pt x="6083300" y="3733800"/>
                </a:cubicBezTo>
                <a:cubicBezTo>
                  <a:pt x="6096657" y="3732910"/>
                  <a:pt x="6108273" y="3723725"/>
                  <a:pt x="6121400" y="3721100"/>
                </a:cubicBezTo>
                <a:cubicBezTo>
                  <a:pt x="6150753" y="3715229"/>
                  <a:pt x="6180667" y="3712633"/>
                  <a:pt x="6210300" y="3708400"/>
                </a:cubicBezTo>
                <a:cubicBezTo>
                  <a:pt x="6223000" y="3704167"/>
                  <a:pt x="6235413" y="3698947"/>
                  <a:pt x="6248400" y="3695700"/>
                </a:cubicBezTo>
                <a:cubicBezTo>
                  <a:pt x="6269341" y="3690465"/>
                  <a:pt x="6293158" y="3693710"/>
                  <a:pt x="6311900" y="3683000"/>
                </a:cubicBezTo>
                <a:cubicBezTo>
                  <a:pt x="6325152" y="3675427"/>
                  <a:pt x="6328833" y="3657600"/>
                  <a:pt x="6337300" y="3644900"/>
                </a:cubicBezTo>
                <a:cubicBezTo>
                  <a:pt x="6328833" y="3623733"/>
                  <a:pt x="6319905" y="3602746"/>
                  <a:pt x="6311900" y="3581400"/>
                </a:cubicBezTo>
                <a:cubicBezTo>
                  <a:pt x="6307200" y="3568865"/>
                  <a:pt x="6305187" y="3555274"/>
                  <a:pt x="6299200" y="3543300"/>
                </a:cubicBezTo>
                <a:cubicBezTo>
                  <a:pt x="6292374" y="3529648"/>
                  <a:pt x="6286743" y="3513290"/>
                  <a:pt x="6273800" y="3505200"/>
                </a:cubicBezTo>
                <a:cubicBezTo>
                  <a:pt x="6251096" y="3491010"/>
                  <a:pt x="6197600" y="3479800"/>
                  <a:pt x="6197600" y="3479800"/>
                </a:cubicBezTo>
                <a:cubicBezTo>
                  <a:pt x="6134537" y="3385205"/>
                  <a:pt x="6215588" y="3501386"/>
                  <a:pt x="6134100" y="3403600"/>
                </a:cubicBezTo>
                <a:cubicBezTo>
                  <a:pt x="6110931" y="3375797"/>
                  <a:pt x="6105144" y="3346591"/>
                  <a:pt x="6070600" y="3327400"/>
                </a:cubicBezTo>
                <a:cubicBezTo>
                  <a:pt x="6047195" y="3314397"/>
                  <a:pt x="6019800" y="3310467"/>
                  <a:pt x="5994400" y="3302000"/>
                </a:cubicBezTo>
                <a:lnTo>
                  <a:pt x="5956300" y="3289300"/>
                </a:lnTo>
                <a:cubicBezTo>
                  <a:pt x="5964235" y="3209948"/>
                  <a:pt x="5964164" y="3168946"/>
                  <a:pt x="5981700" y="3098800"/>
                </a:cubicBezTo>
                <a:cubicBezTo>
                  <a:pt x="5984947" y="3085813"/>
                  <a:pt x="5988413" y="3072674"/>
                  <a:pt x="5994400" y="3060700"/>
                </a:cubicBezTo>
                <a:cubicBezTo>
                  <a:pt x="6008671" y="3032157"/>
                  <a:pt x="6033825" y="3004562"/>
                  <a:pt x="6057900" y="2984500"/>
                </a:cubicBezTo>
                <a:cubicBezTo>
                  <a:pt x="6069626" y="2974729"/>
                  <a:pt x="6084274" y="2968871"/>
                  <a:pt x="6096000" y="2959100"/>
                </a:cubicBezTo>
                <a:cubicBezTo>
                  <a:pt x="6109798" y="2947602"/>
                  <a:pt x="6120463" y="2932689"/>
                  <a:pt x="6134100" y="2921000"/>
                </a:cubicBezTo>
                <a:cubicBezTo>
                  <a:pt x="6150171" y="2907225"/>
                  <a:pt x="6167676" y="2895203"/>
                  <a:pt x="6184900" y="2882900"/>
                </a:cubicBezTo>
                <a:cubicBezTo>
                  <a:pt x="6197320" y="2874028"/>
                  <a:pt x="6211274" y="2867271"/>
                  <a:pt x="6223000" y="2857500"/>
                </a:cubicBezTo>
                <a:cubicBezTo>
                  <a:pt x="6265131" y="2822391"/>
                  <a:pt x="6251902" y="2817649"/>
                  <a:pt x="6299200" y="2794000"/>
                </a:cubicBezTo>
                <a:cubicBezTo>
                  <a:pt x="6319590" y="2783805"/>
                  <a:pt x="6342772" y="2779671"/>
                  <a:pt x="6362700" y="2768600"/>
                </a:cubicBezTo>
                <a:cubicBezTo>
                  <a:pt x="6438900" y="2726267"/>
                  <a:pt x="6392333" y="2738967"/>
                  <a:pt x="6451600" y="2679700"/>
                </a:cubicBezTo>
                <a:cubicBezTo>
                  <a:pt x="6462393" y="2668907"/>
                  <a:pt x="6477000" y="2662767"/>
                  <a:pt x="6489700" y="2654300"/>
                </a:cubicBezTo>
                <a:cubicBezTo>
                  <a:pt x="6521622" y="2558535"/>
                  <a:pt x="6478561" y="2676577"/>
                  <a:pt x="6527800" y="2578100"/>
                </a:cubicBezTo>
                <a:cubicBezTo>
                  <a:pt x="6533787" y="2566126"/>
                  <a:pt x="6534513" y="2551974"/>
                  <a:pt x="6540500" y="2540000"/>
                </a:cubicBezTo>
                <a:cubicBezTo>
                  <a:pt x="6589739" y="2441523"/>
                  <a:pt x="6546678" y="2559565"/>
                  <a:pt x="6578600" y="2463800"/>
                </a:cubicBezTo>
                <a:cubicBezTo>
                  <a:pt x="6582833" y="2319867"/>
                  <a:pt x="6580531" y="2175592"/>
                  <a:pt x="6591300" y="2032000"/>
                </a:cubicBezTo>
                <a:cubicBezTo>
                  <a:pt x="6593302" y="2005301"/>
                  <a:pt x="6616700" y="1955800"/>
                  <a:pt x="6616700" y="1955800"/>
                </a:cubicBezTo>
                <a:cubicBezTo>
                  <a:pt x="6609435" y="1875882"/>
                  <a:pt x="6622017" y="1826083"/>
                  <a:pt x="6578600" y="1765300"/>
                </a:cubicBezTo>
                <a:cubicBezTo>
                  <a:pt x="6568161" y="1750685"/>
                  <a:pt x="6553200" y="1739900"/>
                  <a:pt x="6540500" y="1727200"/>
                </a:cubicBezTo>
                <a:cubicBezTo>
                  <a:pt x="6528934" y="1692501"/>
                  <a:pt x="6513059" y="1632902"/>
                  <a:pt x="6489700" y="1600200"/>
                </a:cubicBezTo>
                <a:cubicBezTo>
                  <a:pt x="6479261" y="1585585"/>
                  <a:pt x="6464300" y="1574800"/>
                  <a:pt x="6451600" y="1562100"/>
                </a:cubicBezTo>
                <a:cubicBezTo>
                  <a:pt x="6426876" y="1487927"/>
                  <a:pt x="6458245" y="1556045"/>
                  <a:pt x="6400800" y="1498600"/>
                </a:cubicBezTo>
                <a:cubicBezTo>
                  <a:pt x="6364404" y="1462204"/>
                  <a:pt x="6383358" y="1463717"/>
                  <a:pt x="6362700" y="1422400"/>
                </a:cubicBezTo>
                <a:cubicBezTo>
                  <a:pt x="6355874" y="1408748"/>
                  <a:pt x="6343499" y="1398248"/>
                  <a:pt x="6337300" y="1384300"/>
                </a:cubicBezTo>
                <a:cubicBezTo>
                  <a:pt x="6313155" y="1329975"/>
                  <a:pt x="6313977" y="1309019"/>
                  <a:pt x="6299200" y="1257300"/>
                </a:cubicBezTo>
                <a:cubicBezTo>
                  <a:pt x="6295522" y="1244428"/>
                  <a:pt x="6293001" y="1230902"/>
                  <a:pt x="6286500" y="1219200"/>
                </a:cubicBezTo>
                <a:cubicBezTo>
                  <a:pt x="6271675" y="1192515"/>
                  <a:pt x="6252633" y="1168400"/>
                  <a:pt x="6235700" y="1143000"/>
                </a:cubicBezTo>
                <a:cubicBezTo>
                  <a:pt x="6227233" y="1130300"/>
                  <a:pt x="6223000" y="1113367"/>
                  <a:pt x="6210300" y="1104900"/>
                </a:cubicBezTo>
                <a:lnTo>
                  <a:pt x="6172200" y="1079500"/>
                </a:lnTo>
                <a:cubicBezTo>
                  <a:pt x="6163733" y="1066800"/>
                  <a:pt x="6157593" y="1052193"/>
                  <a:pt x="6146800" y="1041400"/>
                </a:cubicBezTo>
                <a:cubicBezTo>
                  <a:pt x="6082263" y="976863"/>
                  <a:pt x="6133017" y="1061122"/>
                  <a:pt x="6070600" y="977900"/>
                </a:cubicBezTo>
                <a:cubicBezTo>
                  <a:pt x="6055789" y="958153"/>
                  <a:pt x="6042714" y="936872"/>
                  <a:pt x="6032500" y="914400"/>
                </a:cubicBezTo>
                <a:cubicBezTo>
                  <a:pt x="6021421" y="890026"/>
                  <a:pt x="6019074" y="862147"/>
                  <a:pt x="6007100" y="838200"/>
                </a:cubicBezTo>
                <a:cubicBezTo>
                  <a:pt x="5969726" y="763453"/>
                  <a:pt x="5987687" y="805361"/>
                  <a:pt x="5956300" y="711200"/>
                </a:cubicBezTo>
                <a:cubicBezTo>
                  <a:pt x="5952067" y="698500"/>
                  <a:pt x="5946225" y="686227"/>
                  <a:pt x="5943600" y="673100"/>
                </a:cubicBezTo>
                <a:cubicBezTo>
                  <a:pt x="5938770" y="648948"/>
                  <a:pt x="5931217" y="597535"/>
                  <a:pt x="5918200" y="571500"/>
                </a:cubicBezTo>
                <a:cubicBezTo>
                  <a:pt x="5911374" y="557848"/>
                  <a:pt x="5902941" y="544808"/>
                  <a:pt x="5892800" y="533400"/>
                </a:cubicBezTo>
                <a:cubicBezTo>
                  <a:pt x="5876123" y="514638"/>
                  <a:pt x="5816610" y="448133"/>
                  <a:pt x="5778500" y="431800"/>
                </a:cubicBezTo>
                <a:cubicBezTo>
                  <a:pt x="5749728" y="419469"/>
                  <a:pt x="5717403" y="421846"/>
                  <a:pt x="5689600" y="406400"/>
                </a:cubicBezTo>
                <a:cubicBezTo>
                  <a:pt x="5662915" y="391575"/>
                  <a:pt x="5638800" y="372533"/>
                  <a:pt x="5613400" y="355600"/>
                </a:cubicBezTo>
                <a:cubicBezTo>
                  <a:pt x="5600700" y="347133"/>
                  <a:pt x="5590108" y="333902"/>
                  <a:pt x="5575300" y="330200"/>
                </a:cubicBezTo>
                <a:cubicBezTo>
                  <a:pt x="5559024" y="326131"/>
                  <a:pt x="5504620" y="313910"/>
                  <a:pt x="5486400" y="304800"/>
                </a:cubicBezTo>
                <a:cubicBezTo>
                  <a:pt x="5464322" y="293761"/>
                  <a:pt x="5443832" y="279783"/>
                  <a:pt x="5422900" y="266700"/>
                </a:cubicBezTo>
                <a:cubicBezTo>
                  <a:pt x="5409957" y="258610"/>
                  <a:pt x="5398748" y="247499"/>
                  <a:pt x="5384800" y="241300"/>
                </a:cubicBezTo>
                <a:cubicBezTo>
                  <a:pt x="5360334" y="230426"/>
                  <a:pt x="5330877" y="230752"/>
                  <a:pt x="5308600" y="215900"/>
                </a:cubicBezTo>
                <a:cubicBezTo>
                  <a:pt x="5283200" y="198967"/>
                  <a:pt x="5261360" y="174753"/>
                  <a:pt x="5232400" y="165100"/>
                </a:cubicBezTo>
                <a:cubicBezTo>
                  <a:pt x="5207000" y="156633"/>
                  <a:pt x="5182454" y="144951"/>
                  <a:pt x="5156200" y="139700"/>
                </a:cubicBezTo>
                <a:cubicBezTo>
                  <a:pt x="5079573" y="124375"/>
                  <a:pt x="5113178" y="133826"/>
                  <a:pt x="5054600" y="114300"/>
                </a:cubicBezTo>
                <a:cubicBezTo>
                  <a:pt x="4910667" y="118533"/>
                  <a:pt x="4766392" y="116231"/>
                  <a:pt x="4622800" y="127000"/>
                </a:cubicBezTo>
                <a:cubicBezTo>
                  <a:pt x="4596101" y="129002"/>
                  <a:pt x="4572000" y="143933"/>
                  <a:pt x="4546600" y="152400"/>
                </a:cubicBezTo>
                <a:cubicBezTo>
                  <a:pt x="4479540" y="174753"/>
                  <a:pt x="4519639" y="157674"/>
                  <a:pt x="4432300" y="215900"/>
                </a:cubicBezTo>
                <a:lnTo>
                  <a:pt x="4394200" y="2413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4400" y="577494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- à l’ouest, l’						;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933104" y="577494"/>
            <a:ext cx="3871144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océan Atlantique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652016" y="4206321"/>
            <a:ext cx="1215232" cy="2701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7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6512" y="-27384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Les limites de l’Europe sont donc :</a:t>
            </a:r>
          </a:p>
        </p:txBody>
      </p:sp>
      <p:pic>
        <p:nvPicPr>
          <p:cNvPr id="5" name="Picture 2" descr="http://www.eironeia.it/corsi/storia/eu-fi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35310"/>
            <a:ext cx="7116079" cy="491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1092200" y="1574800"/>
            <a:ext cx="6616700" cy="5041900"/>
          </a:xfrm>
          <a:custGeom>
            <a:avLst/>
            <a:gdLst>
              <a:gd name="connsiteX0" fmla="*/ 4457700 w 6616700"/>
              <a:gd name="connsiteY0" fmla="*/ 228600 h 5041900"/>
              <a:gd name="connsiteX1" fmla="*/ 4064000 w 6616700"/>
              <a:gd name="connsiteY1" fmla="*/ 215900 h 5041900"/>
              <a:gd name="connsiteX2" fmla="*/ 3987800 w 6616700"/>
              <a:gd name="connsiteY2" fmla="*/ 165100 h 5041900"/>
              <a:gd name="connsiteX3" fmla="*/ 3911600 w 6616700"/>
              <a:gd name="connsiteY3" fmla="*/ 139700 h 5041900"/>
              <a:gd name="connsiteX4" fmla="*/ 3873500 w 6616700"/>
              <a:gd name="connsiteY4" fmla="*/ 127000 h 5041900"/>
              <a:gd name="connsiteX5" fmla="*/ 3746500 w 6616700"/>
              <a:gd name="connsiteY5" fmla="*/ 114300 h 5041900"/>
              <a:gd name="connsiteX6" fmla="*/ 3416300 w 6616700"/>
              <a:gd name="connsiteY6" fmla="*/ 127000 h 5041900"/>
              <a:gd name="connsiteX7" fmla="*/ 3302000 w 6616700"/>
              <a:gd name="connsiteY7" fmla="*/ 177800 h 5041900"/>
              <a:gd name="connsiteX8" fmla="*/ 3200400 w 6616700"/>
              <a:gd name="connsiteY8" fmla="*/ 203200 h 5041900"/>
              <a:gd name="connsiteX9" fmla="*/ 3086100 w 6616700"/>
              <a:gd name="connsiteY9" fmla="*/ 266700 h 5041900"/>
              <a:gd name="connsiteX10" fmla="*/ 2997200 w 6616700"/>
              <a:gd name="connsiteY10" fmla="*/ 292100 h 5041900"/>
              <a:gd name="connsiteX11" fmla="*/ 2946400 w 6616700"/>
              <a:gd name="connsiteY11" fmla="*/ 317500 h 5041900"/>
              <a:gd name="connsiteX12" fmla="*/ 2908300 w 6616700"/>
              <a:gd name="connsiteY12" fmla="*/ 342900 h 5041900"/>
              <a:gd name="connsiteX13" fmla="*/ 2755900 w 6616700"/>
              <a:gd name="connsiteY13" fmla="*/ 368300 h 5041900"/>
              <a:gd name="connsiteX14" fmla="*/ 2552700 w 6616700"/>
              <a:gd name="connsiteY14" fmla="*/ 406400 h 5041900"/>
              <a:gd name="connsiteX15" fmla="*/ 2501900 w 6616700"/>
              <a:gd name="connsiteY15" fmla="*/ 419100 h 5041900"/>
              <a:gd name="connsiteX16" fmla="*/ 2425700 w 6616700"/>
              <a:gd name="connsiteY16" fmla="*/ 431800 h 5041900"/>
              <a:gd name="connsiteX17" fmla="*/ 2298700 w 6616700"/>
              <a:gd name="connsiteY17" fmla="*/ 419100 h 5041900"/>
              <a:gd name="connsiteX18" fmla="*/ 2260600 w 6616700"/>
              <a:gd name="connsiteY18" fmla="*/ 406400 h 5041900"/>
              <a:gd name="connsiteX19" fmla="*/ 2197100 w 6616700"/>
              <a:gd name="connsiteY19" fmla="*/ 393700 h 5041900"/>
              <a:gd name="connsiteX20" fmla="*/ 2120900 w 6616700"/>
              <a:gd name="connsiteY20" fmla="*/ 381000 h 5041900"/>
              <a:gd name="connsiteX21" fmla="*/ 2044700 w 6616700"/>
              <a:gd name="connsiteY21" fmla="*/ 355600 h 5041900"/>
              <a:gd name="connsiteX22" fmla="*/ 2006600 w 6616700"/>
              <a:gd name="connsiteY22" fmla="*/ 342900 h 5041900"/>
              <a:gd name="connsiteX23" fmla="*/ 1955800 w 6616700"/>
              <a:gd name="connsiteY23" fmla="*/ 330200 h 5041900"/>
              <a:gd name="connsiteX24" fmla="*/ 1917700 w 6616700"/>
              <a:gd name="connsiteY24" fmla="*/ 292100 h 5041900"/>
              <a:gd name="connsiteX25" fmla="*/ 1879600 w 6616700"/>
              <a:gd name="connsiteY25" fmla="*/ 279400 h 5041900"/>
              <a:gd name="connsiteX26" fmla="*/ 1828800 w 6616700"/>
              <a:gd name="connsiteY26" fmla="*/ 241300 h 5041900"/>
              <a:gd name="connsiteX27" fmla="*/ 1790700 w 6616700"/>
              <a:gd name="connsiteY27" fmla="*/ 215900 h 5041900"/>
              <a:gd name="connsiteX28" fmla="*/ 1638300 w 6616700"/>
              <a:gd name="connsiteY28" fmla="*/ 114300 h 5041900"/>
              <a:gd name="connsiteX29" fmla="*/ 1600200 w 6616700"/>
              <a:gd name="connsiteY29" fmla="*/ 101600 h 5041900"/>
              <a:gd name="connsiteX30" fmla="*/ 1473200 w 6616700"/>
              <a:gd name="connsiteY30" fmla="*/ 76200 h 5041900"/>
              <a:gd name="connsiteX31" fmla="*/ 1346200 w 6616700"/>
              <a:gd name="connsiteY31" fmla="*/ 38100 h 5041900"/>
              <a:gd name="connsiteX32" fmla="*/ 1168400 w 6616700"/>
              <a:gd name="connsiteY32" fmla="*/ 0 h 5041900"/>
              <a:gd name="connsiteX33" fmla="*/ 990600 w 6616700"/>
              <a:gd name="connsiteY33" fmla="*/ 12700 h 5041900"/>
              <a:gd name="connsiteX34" fmla="*/ 952500 w 6616700"/>
              <a:gd name="connsiteY34" fmla="*/ 38100 h 5041900"/>
              <a:gd name="connsiteX35" fmla="*/ 876300 w 6616700"/>
              <a:gd name="connsiteY35" fmla="*/ 114300 h 5041900"/>
              <a:gd name="connsiteX36" fmla="*/ 800100 w 6616700"/>
              <a:gd name="connsiteY36" fmla="*/ 254000 h 5041900"/>
              <a:gd name="connsiteX37" fmla="*/ 787400 w 6616700"/>
              <a:gd name="connsiteY37" fmla="*/ 317500 h 5041900"/>
              <a:gd name="connsiteX38" fmla="*/ 774700 w 6616700"/>
              <a:gd name="connsiteY38" fmla="*/ 355600 h 5041900"/>
              <a:gd name="connsiteX39" fmla="*/ 762000 w 6616700"/>
              <a:gd name="connsiteY39" fmla="*/ 406400 h 5041900"/>
              <a:gd name="connsiteX40" fmla="*/ 774700 w 6616700"/>
              <a:gd name="connsiteY40" fmla="*/ 622300 h 5041900"/>
              <a:gd name="connsiteX41" fmla="*/ 787400 w 6616700"/>
              <a:gd name="connsiteY41" fmla="*/ 660400 h 5041900"/>
              <a:gd name="connsiteX42" fmla="*/ 800100 w 6616700"/>
              <a:gd name="connsiteY42" fmla="*/ 711200 h 5041900"/>
              <a:gd name="connsiteX43" fmla="*/ 838200 w 6616700"/>
              <a:gd name="connsiteY43" fmla="*/ 787400 h 5041900"/>
              <a:gd name="connsiteX44" fmla="*/ 850900 w 6616700"/>
              <a:gd name="connsiteY44" fmla="*/ 838200 h 5041900"/>
              <a:gd name="connsiteX45" fmla="*/ 876300 w 6616700"/>
              <a:gd name="connsiteY45" fmla="*/ 914400 h 5041900"/>
              <a:gd name="connsiteX46" fmla="*/ 889000 w 6616700"/>
              <a:gd name="connsiteY46" fmla="*/ 965200 h 5041900"/>
              <a:gd name="connsiteX47" fmla="*/ 939800 w 6616700"/>
              <a:gd name="connsiteY47" fmla="*/ 1041400 h 5041900"/>
              <a:gd name="connsiteX48" fmla="*/ 965200 w 6616700"/>
              <a:gd name="connsiteY48" fmla="*/ 1079500 h 5041900"/>
              <a:gd name="connsiteX49" fmla="*/ 1003300 w 6616700"/>
              <a:gd name="connsiteY49" fmla="*/ 1104900 h 5041900"/>
              <a:gd name="connsiteX50" fmla="*/ 1079500 w 6616700"/>
              <a:gd name="connsiteY50" fmla="*/ 1181100 h 5041900"/>
              <a:gd name="connsiteX51" fmla="*/ 1143000 w 6616700"/>
              <a:gd name="connsiteY51" fmla="*/ 1257300 h 5041900"/>
              <a:gd name="connsiteX52" fmla="*/ 1181100 w 6616700"/>
              <a:gd name="connsiteY52" fmla="*/ 1333500 h 5041900"/>
              <a:gd name="connsiteX53" fmla="*/ 1219200 w 6616700"/>
              <a:gd name="connsiteY53" fmla="*/ 1409700 h 5041900"/>
              <a:gd name="connsiteX54" fmla="*/ 1219200 w 6616700"/>
              <a:gd name="connsiteY54" fmla="*/ 1663700 h 5041900"/>
              <a:gd name="connsiteX55" fmla="*/ 1143000 w 6616700"/>
              <a:gd name="connsiteY55" fmla="*/ 1727200 h 5041900"/>
              <a:gd name="connsiteX56" fmla="*/ 1104900 w 6616700"/>
              <a:gd name="connsiteY56" fmla="*/ 1765300 h 5041900"/>
              <a:gd name="connsiteX57" fmla="*/ 1016000 w 6616700"/>
              <a:gd name="connsiteY57" fmla="*/ 1879600 h 5041900"/>
              <a:gd name="connsiteX58" fmla="*/ 977900 w 6616700"/>
              <a:gd name="connsiteY58" fmla="*/ 1892300 h 5041900"/>
              <a:gd name="connsiteX59" fmla="*/ 939800 w 6616700"/>
              <a:gd name="connsiteY59" fmla="*/ 1930400 h 5041900"/>
              <a:gd name="connsiteX60" fmla="*/ 889000 w 6616700"/>
              <a:gd name="connsiteY60" fmla="*/ 2019300 h 5041900"/>
              <a:gd name="connsiteX61" fmla="*/ 850900 w 6616700"/>
              <a:gd name="connsiteY61" fmla="*/ 2057400 h 5041900"/>
              <a:gd name="connsiteX62" fmla="*/ 812800 w 6616700"/>
              <a:gd name="connsiteY62" fmla="*/ 2184400 h 5041900"/>
              <a:gd name="connsiteX63" fmla="*/ 800100 w 6616700"/>
              <a:gd name="connsiteY63" fmla="*/ 2222500 h 5041900"/>
              <a:gd name="connsiteX64" fmla="*/ 812800 w 6616700"/>
              <a:gd name="connsiteY64" fmla="*/ 2374900 h 5041900"/>
              <a:gd name="connsiteX65" fmla="*/ 825500 w 6616700"/>
              <a:gd name="connsiteY65" fmla="*/ 2425700 h 5041900"/>
              <a:gd name="connsiteX66" fmla="*/ 838200 w 6616700"/>
              <a:gd name="connsiteY66" fmla="*/ 2501900 h 5041900"/>
              <a:gd name="connsiteX67" fmla="*/ 800100 w 6616700"/>
              <a:gd name="connsiteY67" fmla="*/ 2705100 h 5041900"/>
              <a:gd name="connsiteX68" fmla="*/ 787400 w 6616700"/>
              <a:gd name="connsiteY68" fmla="*/ 2743200 h 5041900"/>
              <a:gd name="connsiteX69" fmla="*/ 673100 w 6616700"/>
              <a:gd name="connsiteY69" fmla="*/ 2857500 h 5041900"/>
              <a:gd name="connsiteX70" fmla="*/ 635000 w 6616700"/>
              <a:gd name="connsiteY70" fmla="*/ 2895600 h 5041900"/>
              <a:gd name="connsiteX71" fmla="*/ 533400 w 6616700"/>
              <a:gd name="connsiteY71" fmla="*/ 3009900 h 5041900"/>
              <a:gd name="connsiteX72" fmla="*/ 495300 w 6616700"/>
              <a:gd name="connsiteY72" fmla="*/ 3048000 h 5041900"/>
              <a:gd name="connsiteX73" fmla="*/ 431800 w 6616700"/>
              <a:gd name="connsiteY73" fmla="*/ 3124200 h 5041900"/>
              <a:gd name="connsiteX74" fmla="*/ 381000 w 6616700"/>
              <a:gd name="connsiteY74" fmla="*/ 3213100 h 5041900"/>
              <a:gd name="connsiteX75" fmla="*/ 342900 w 6616700"/>
              <a:gd name="connsiteY75" fmla="*/ 3251200 h 5041900"/>
              <a:gd name="connsiteX76" fmla="*/ 317500 w 6616700"/>
              <a:gd name="connsiteY76" fmla="*/ 3289300 h 5041900"/>
              <a:gd name="connsiteX77" fmla="*/ 254000 w 6616700"/>
              <a:gd name="connsiteY77" fmla="*/ 3378200 h 5041900"/>
              <a:gd name="connsiteX78" fmla="*/ 228600 w 6616700"/>
              <a:gd name="connsiteY78" fmla="*/ 3454400 h 5041900"/>
              <a:gd name="connsiteX79" fmla="*/ 165100 w 6616700"/>
              <a:gd name="connsiteY79" fmla="*/ 3543300 h 5041900"/>
              <a:gd name="connsiteX80" fmla="*/ 152400 w 6616700"/>
              <a:gd name="connsiteY80" fmla="*/ 3581400 h 5041900"/>
              <a:gd name="connsiteX81" fmla="*/ 127000 w 6616700"/>
              <a:gd name="connsiteY81" fmla="*/ 3619500 h 5041900"/>
              <a:gd name="connsiteX82" fmla="*/ 114300 w 6616700"/>
              <a:gd name="connsiteY82" fmla="*/ 3670300 h 5041900"/>
              <a:gd name="connsiteX83" fmla="*/ 101600 w 6616700"/>
              <a:gd name="connsiteY83" fmla="*/ 3708400 h 5041900"/>
              <a:gd name="connsiteX84" fmla="*/ 63500 w 6616700"/>
              <a:gd name="connsiteY84" fmla="*/ 3822700 h 5041900"/>
              <a:gd name="connsiteX85" fmla="*/ 38100 w 6616700"/>
              <a:gd name="connsiteY85" fmla="*/ 3860800 h 5041900"/>
              <a:gd name="connsiteX86" fmla="*/ 25400 w 6616700"/>
              <a:gd name="connsiteY86" fmla="*/ 3924300 h 5041900"/>
              <a:gd name="connsiteX87" fmla="*/ 0 w 6616700"/>
              <a:gd name="connsiteY87" fmla="*/ 4000500 h 5041900"/>
              <a:gd name="connsiteX88" fmla="*/ 12700 w 6616700"/>
              <a:gd name="connsiteY88" fmla="*/ 4102100 h 5041900"/>
              <a:gd name="connsiteX89" fmla="*/ 88900 w 6616700"/>
              <a:gd name="connsiteY89" fmla="*/ 4127500 h 5041900"/>
              <a:gd name="connsiteX90" fmla="*/ 139700 w 6616700"/>
              <a:gd name="connsiteY90" fmla="*/ 4140200 h 5041900"/>
              <a:gd name="connsiteX91" fmla="*/ 228600 w 6616700"/>
              <a:gd name="connsiteY91" fmla="*/ 4165600 h 5041900"/>
              <a:gd name="connsiteX92" fmla="*/ 292100 w 6616700"/>
              <a:gd name="connsiteY92" fmla="*/ 4178300 h 5041900"/>
              <a:gd name="connsiteX93" fmla="*/ 406400 w 6616700"/>
              <a:gd name="connsiteY93" fmla="*/ 4216400 h 5041900"/>
              <a:gd name="connsiteX94" fmla="*/ 444500 w 6616700"/>
              <a:gd name="connsiteY94" fmla="*/ 4229100 h 5041900"/>
              <a:gd name="connsiteX95" fmla="*/ 508000 w 6616700"/>
              <a:gd name="connsiteY95" fmla="*/ 4305300 h 5041900"/>
              <a:gd name="connsiteX96" fmla="*/ 558800 w 6616700"/>
              <a:gd name="connsiteY96" fmla="*/ 4381500 h 5041900"/>
              <a:gd name="connsiteX97" fmla="*/ 647700 w 6616700"/>
              <a:gd name="connsiteY97" fmla="*/ 4394200 h 5041900"/>
              <a:gd name="connsiteX98" fmla="*/ 774700 w 6616700"/>
              <a:gd name="connsiteY98" fmla="*/ 4432300 h 5041900"/>
              <a:gd name="connsiteX99" fmla="*/ 1435100 w 6616700"/>
              <a:gd name="connsiteY99" fmla="*/ 4457700 h 5041900"/>
              <a:gd name="connsiteX100" fmla="*/ 1651000 w 6616700"/>
              <a:gd name="connsiteY100" fmla="*/ 4470400 h 5041900"/>
              <a:gd name="connsiteX101" fmla="*/ 1689100 w 6616700"/>
              <a:gd name="connsiteY101" fmla="*/ 4483100 h 5041900"/>
              <a:gd name="connsiteX102" fmla="*/ 1739900 w 6616700"/>
              <a:gd name="connsiteY102" fmla="*/ 4495800 h 5041900"/>
              <a:gd name="connsiteX103" fmla="*/ 1866900 w 6616700"/>
              <a:gd name="connsiteY103" fmla="*/ 4508500 h 5041900"/>
              <a:gd name="connsiteX104" fmla="*/ 1943100 w 6616700"/>
              <a:gd name="connsiteY104" fmla="*/ 4533900 h 5041900"/>
              <a:gd name="connsiteX105" fmla="*/ 1981200 w 6616700"/>
              <a:gd name="connsiteY105" fmla="*/ 4546600 h 5041900"/>
              <a:gd name="connsiteX106" fmla="*/ 2082800 w 6616700"/>
              <a:gd name="connsiteY106" fmla="*/ 4597400 h 5041900"/>
              <a:gd name="connsiteX107" fmla="*/ 2159000 w 6616700"/>
              <a:gd name="connsiteY107" fmla="*/ 4610100 h 5041900"/>
              <a:gd name="connsiteX108" fmla="*/ 2197100 w 6616700"/>
              <a:gd name="connsiteY108" fmla="*/ 4622800 h 5041900"/>
              <a:gd name="connsiteX109" fmla="*/ 2413000 w 6616700"/>
              <a:gd name="connsiteY109" fmla="*/ 4635500 h 5041900"/>
              <a:gd name="connsiteX110" fmla="*/ 2451100 w 6616700"/>
              <a:gd name="connsiteY110" fmla="*/ 4724400 h 5041900"/>
              <a:gd name="connsiteX111" fmla="*/ 2476500 w 6616700"/>
              <a:gd name="connsiteY111" fmla="*/ 4762500 h 5041900"/>
              <a:gd name="connsiteX112" fmla="*/ 2565400 w 6616700"/>
              <a:gd name="connsiteY112" fmla="*/ 4800600 h 5041900"/>
              <a:gd name="connsiteX113" fmla="*/ 2641600 w 6616700"/>
              <a:gd name="connsiteY113" fmla="*/ 4826000 h 5041900"/>
              <a:gd name="connsiteX114" fmla="*/ 2679700 w 6616700"/>
              <a:gd name="connsiteY114" fmla="*/ 4838700 h 5041900"/>
              <a:gd name="connsiteX115" fmla="*/ 2717800 w 6616700"/>
              <a:gd name="connsiteY115" fmla="*/ 4851400 h 5041900"/>
              <a:gd name="connsiteX116" fmla="*/ 2819400 w 6616700"/>
              <a:gd name="connsiteY116" fmla="*/ 4876800 h 5041900"/>
              <a:gd name="connsiteX117" fmla="*/ 2921000 w 6616700"/>
              <a:gd name="connsiteY117" fmla="*/ 4902200 h 5041900"/>
              <a:gd name="connsiteX118" fmla="*/ 2971800 w 6616700"/>
              <a:gd name="connsiteY118" fmla="*/ 4914900 h 5041900"/>
              <a:gd name="connsiteX119" fmla="*/ 3098800 w 6616700"/>
              <a:gd name="connsiteY119" fmla="*/ 4940300 h 5041900"/>
              <a:gd name="connsiteX120" fmla="*/ 3213100 w 6616700"/>
              <a:gd name="connsiteY120" fmla="*/ 4978400 h 5041900"/>
              <a:gd name="connsiteX121" fmla="*/ 3251200 w 6616700"/>
              <a:gd name="connsiteY121" fmla="*/ 4991100 h 5041900"/>
              <a:gd name="connsiteX122" fmla="*/ 3289300 w 6616700"/>
              <a:gd name="connsiteY122" fmla="*/ 5003800 h 5041900"/>
              <a:gd name="connsiteX123" fmla="*/ 3378200 w 6616700"/>
              <a:gd name="connsiteY123" fmla="*/ 5041900 h 5041900"/>
              <a:gd name="connsiteX124" fmla="*/ 3670300 w 6616700"/>
              <a:gd name="connsiteY124" fmla="*/ 5029200 h 5041900"/>
              <a:gd name="connsiteX125" fmla="*/ 3708400 w 6616700"/>
              <a:gd name="connsiteY125" fmla="*/ 5016500 h 5041900"/>
              <a:gd name="connsiteX126" fmla="*/ 3797300 w 6616700"/>
              <a:gd name="connsiteY126" fmla="*/ 5003800 h 5041900"/>
              <a:gd name="connsiteX127" fmla="*/ 3962400 w 6616700"/>
              <a:gd name="connsiteY127" fmla="*/ 5016500 h 5041900"/>
              <a:gd name="connsiteX128" fmla="*/ 4051300 w 6616700"/>
              <a:gd name="connsiteY128" fmla="*/ 5029200 h 5041900"/>
              <a:gd name="connsiteX129" fmla="*/ 4229100 w 6616700"/>
              <a:gd name="connsiteY129" fmla="*/ 5016500 h 5041900"/>
              <a:gd name="connsiteX130" fmla="*/ 4203700 w 6616700"/>
              <a:gd name="connsiteY130" fmla="*/ 4876800 h 5041900"/>
              <a:gd name="connsiteX131" fmla="*/ 4152900 w 6616700"/>
              <a:gd name="connsiteY131" fmla="*/ 4800600 h 5041900"/>
              <a:gd name="connsiteX132" fmla="*/ 4140200 w 6616700"/>
              <a:gd name="connsiteY132" fmla="*/ 4762500 h 5041900"/>
              <a:gd name="connsiteX133" fmla="*/ 4064000 w 6616700"/>
              <a:gd name="connsiteY133" fmla="*/ 4737100 h 5041900"/>
              <a:gd name="connsiteX134" fmla="*/ 4013200 w 6616700"/>
              <a:gd name="connsiteY134" fmla="*/ 4660900 h 5041900"/>
              <a:gd name="connsiteX135" fmla="*/ 4051300 w 6616700"/>
              <a:gd name="connsiteY135" fmla="*/ 4419600 h 5041900"/>
              <a:gd name="connsiteX136" fmla="*/ 4089400 w 6616700"/>
              <a:gd name="connsiteY136" fmla="*/ 4406900 h 5041900"/>
              <a:gd name="connsiteX137" fmla="*/ 4178300 w 6616700"/>
              <a:gd name="connsiteY137" fmla="*/ 4292600 h 5041900"/>
              <a:gd name="connsiteX138" fmla="*/ 4191000 w 6616700"/>
              <a:gd name="connsiteY138" fmla="*/ 4254500 h 5041900"/>
              <a:gd name="connsiteX139" fmla="*/ 4279900 w 6616700"/>
              <a:gd name="connsiteY139" fmla="*/ 4216400 h 5041900"/>
              <a:gd name="connsiteX140" fmla="*/ 4343400 w 6616700"/>
              <a:gd name="connsiteY140" fmla="*/ 4203700 h 5041900"/>
              <a:gd name="connsiteX141" fmla="*/ 4381500 w 6616700"/>
              <a:gd name="connsiteY141" fmla="*/ 4178300 h 5041900"/>
              <a:gd name="connsiteX142" fmla="*/ 4432300 w 6616700"/>
              <a:gd name="connsiteY142" fmla="*/ 4165600 h 5041900"/>
              <a:gd name="connsiteX143" fmla="*/ 4470400 w 6616700"/>
              <a:gd name="connsiteY143" fmla="*/ 4127500 h 5041900"/>
              <a:gd name="connsiteX144" fmla="*/ 4546600 w 6616700"/>
              <a:gd name="connsiteY144" fmla="*/ 4076700 h 5041900"/>
              <a:gd name="connsiteX145" fmla="*/ 4597400 w 6616700"/>
              <a:gd name="connsiteY145" fmla="*/ 4000500 h 5041900"/>
              <a:gd name="connsiteX146" fmla="*/ 4724400 w 6616700"/>
              <a:gd name="connsiteY146" fmla="*/ 3937000 h 5041900"/>
              <a:gd name="connsiteX147" fmla="*/ 4813300 w 6616700"/>
              <a:gd name="connsiteY147" fmla="*/ 3886200 h 5041900"/>
              <a:gd name="connsiteX148" fmla="*/ 4889500 w 6616700"/>
              <a:gd name="connsiteY148" fmla="*/ 3860800 h 5041900"/>
              <a:gd name="connsiteX149" fmla="*/ 4927600 w 6616700"/>
              <a:gd name="connsiteY149" fmla="*/ 3848100 h 5041900"/>
              <a:gd name="connsiteX150" fmla="*/ 4965700 w 6616700"/>
              <a:gd name="connsiteY150" fmla="*/ 3835400 h 5041900"/>
              <a:gd name="connsiteX151" fmla="*/ 5054600 w 6616700"/>
              <a:gd name="connsiteY151" fmla="*/ 3797300 h 5041900"/>
              <a:gd name="connsiteX152" fmla="*/ 5092700 w 6616700"/>
              <a:gd name="connsiteY152" fmla="*/ 3784600 h 5041900"/>
              <a:gd name="connsiteX153" fmla="*/ 5486400 w 6616700"/>
              <a:gd name="connsiteY153" fmla="*/ 3771900 h 5041900"/>
              <a:gd name="connsiteX154" fmla="*/ 6083300 w 6616700"/>
              <a:gd name="connsiteY154" fmla="*/ 3733800 h 5041900"/>
              <a:gd name="connsiteX155" fmla="*/ 6121400 w 6616700"/>
              <a:gd name="connsiteY155" fmla="*/ 3721100 h 5041900"/>
              <a:gd name="connsiteX156" fmla="*/ 6210300 w 6616700"/>
              <a:gd name="connsiteY156" fmla="*/ 3708400 h 5041900"/>
              <a:gd name="connsiteX157" fmla="*/ 6248400 w 6616700"/>
              <a:gd name="connsiteY157" fmla="*/ 3695700 h 5041900"/>
              <a:gd name="connsiteX158" fmla="*/ 6311900 w 6616700"/>
              <a:gd name="connsiteY158" fmla="*/ 3683000 h 5041900"/>
              <a:gd name="connsiteX159" fmla="*/ 6337300 w 6616700"/>
              <a:gd name="connsiteY159" fmla="*/ 3644900 h 5041900"/>
              <a:gd name="connsiteX160" fmla="*/ 6311900 w 6616700"/>
              <a:gd name="connsiteY160" fmla="*/ 3581400 h 5041900"/>
              <a:gd name="connsiteX161" fmla="*/ 6299200 w 6616700"/>
              <a:gd name="connsiteY161" fmla="*/ 3543300 h 5041900"/>
              <a:gd name="connsiteX162" fmla="*/ 6273800 w 6616700"/>
              <a:gd name="connsiteY162" fmla="*/ 3505200 h 5041900"/>
              <a:gd name="connsiteX163" fmla="*/ 6197600 w 6616700"/>
              <a:gd name="connsiteY163" fmla="*/ 3479800 h 5041900"/>
              <a:gd name="connsiteX164" fmla="*/ 6134100 w 6616700"/>
              <a:gd name="connsiteY164" fmla="*/ 3403600 h 5041900"/>
              <a:gd name="connsiteX165" fmla="*/ 6070600 w 6616700"/>
              <a:gd name="connsiteY165" fmla="*/ 3327400 h 5041900"/>
              <a:gd name="connsiteX166" fmla="*/ 5994400 w 6616700"/>
              <a:gd name="connsiteY166" fmla="*/ 3302000 h 5041900"/>
              <a:gd name="connsiteX167" fmla="*/ 5956300 w 6616700"/>
              <a:gd name="connsiteY167" fmla="*/ 3289300 h 5041900"/>
              <a:gd name="connsiteX168" fmla="*/ 5981700 w 6616700"/>
              <a:gd name="connsiteY168" fmla="*/ 3098800 h 5041900"/>
              <a:gd name="connsiteX169" fmla="*/ 5994400 w 6616700"/>
              <a:gd name="connsiteY169" fmla="*/ 3060700 h 5041900"/>
              <a:gd name="connsiteX170" fmla="*/ 6057900 w 6616700"/>
              <a:gd name="connsiteY170" fmla="*/ 2984500 h 5041900"/>
              <a:gd name="connsiteX171" fmla="*/ 6096000 w 6616700"/>
              <a:gd name="connsiteY171" fmla="*/ 2959100 h 5041900"/>
              <a:gd name="connsiteX172" fmla="*/ 6134100 w 6616700"/>
              <a:gd name="connsiteY172" fmla="*/ 2921000 h 5041900"/>
              <a:gd name="connsiteX173" fmla="*/ 6184900 w 6616700"/>
              <a:gd name="connsiteY173" fmla="*/ 2882900 h 5041900"/>
              <a:gd name="connsiteX174" fmla="*/ 6223000 w 6616700"/>
              <a:gd name="connsiteY174" fmla="*/ 2857500 h 5041900"/>
              <a:gd name="connsiteX175" fmla="*/ 6299200 w 6616700"/>
              <a:gd name="connsiteY175" fmla="*/ 2794000 h 5041900"/>
              <a:gd name="connsiteX176" fmla="*/ 6362700 w 6616700"/>
              <a:gd name="connsiteY176" fmla="*/ 2768600 h 5041900"/>
              <a:gd name="connsiteX177" fmla="*/ 6451600 w 6616700"/>
              <a:gd name="connsiteY177" fmla="*/ 2679700 h 5041900"/>
              <a:gd name="connsiteX178" fmla="*/ 6489700 w 6616700"/>
              <a:gd name="connsiteY178" fmla="*/ 2654300 h 5041900"/>
              <a:gd name="connsiteX179" fmla="*/ 6527800 w 6616700"/>
              <a:gd name="connsiteY179" fmla="*/ 2578100 h 5041900"/>
              <a:gd name="connsiteX180" fmla="*/ 6540500 w 6616700"/>
              <a:gd name="connsiteY180" fmla="*/ 2540000 h 5041900"/>
              <a:gd name="connsiteX181" fmla="*/ 6578600 w 6616700"/>
              <a:gd name="connsiteY181" fmla="*/ 2463800 h 5041900"/>
              <a:gd name="connsiteX182" fmla="*/ 6591300 w 6616700"/>
              <a:gd name="connsiteY182" fmla="*/ 2032000 h 5041900"/>
              <a:gd name="connsiteX183" fmla="*/ 6616700 w 6616700"/>
              <a:gd name="connsiteY183" fmla="*/ 1955800 h 5041900"/>
              <a:gd name="connsiteX184" fmla="*/ 6578600 w 6616700"/>
              <a:gd name="connsiteY184" fmla="*/ 1765300 h 5041900"/>
              <a:gd name="connsiteX185" fmla="*/ 6540500 w 6616700"/>
              <a:gd name="connsiteY185" fmla="*/ 1727200 h 5041900"/>
              <a:gd name="connsiteX186" fmla="*/ 6489700 w 6616700"/>
              <a:gd name="connsiteY186" fmla="*/ 1600200 h 5041900"/>
              <a:gd name="connsiteX187" fmla="*/ 6451600 w 6616700"/>
              <a:gd name="connsiteY187" fmla="*/ 1562100 h 5041900"/>
              <a:gd name="connsiteX188" fmla="*/ 6400800 w 6616700"/>
              <a:gd name="connsiteY188" fmla="*/ 1498600 h 5041900"/>
              <a:gd name="connsiteX189" fmla="*/ 6362700 w 6616700"/>
              <a:gd name="connsiteY189" fmla="*/ 1422400 h 5041900"/>
              <a:gd name="connsiteX190" fmla="*/ 6337300 w 6616700"/>
              <a:gd name="connsiteY190" fmla="*/ 1384300 h 5041900"/>
              <a:gd name="connsiteX191" fmla="*/ 6299200 w 6616700"/>
              <a:gd name="connsiteY191" fmla="*/ 1257300 h 5041900"/>
              <a:gd name="connsiteX192" fmla="*/ 6286500 w 6616700"/>
              <a:gd name="connsiteY192" fmla="*/ 1219200 h 5041900"/>
              <a:gd name="connsiteX193" fmla="*/ 6235700 w 6616700"/>
              <a:gd name="connsiteY193" fmla="*/ 1143000 h 5041900"/>
              <a:gd name="connsiteX194" fmla="*/ 6210300 w 6616700"/>
              <a:gd name="connsiteY194" fmla="*/ 1104900 h 5041900"/>
              <a:gd name="connsiteX195" fmla="*/ 6172200 w 6616700"/>
              <a:gd name="connsiteY195" fmla="*/ 1079500 h 5041900"/>
              <a:gd name="connsiteX196" fmla="*/ 6146800 w 6616700"/>
              <a:gd name="connsiteY196" fmla="*/ 1041400 h 5041900"/>
              <a:gd name="connsiteX197" fmla="*/ 6070600 w 6616700"/>
              <a:gd name="connsiteY197" fmla="*/ 977900 h 5041900"/>
              <a:gd name="connsiteX198" fmla="*/ 6032500 w 6616700"/>
              <a:gd name="connsiteY198" fmla="*/ 914400 h 5041900"/>
              <a:gd name="connsiteX199" fmla="*/ 6007100 w 6616700"/>
              <a:gd name="connsiteY199" fmla="*/ 838200 h 5041900"/>
              <a:gd name="connsiteX200" fmla="*/ 5956300 w 6616700"/>
              <a:gd name="connsiteY200" fmla="*/ 711200 h 5041900"/>
              <a:gd name="connsiteX201" fmla="*/ 5943600 w 6616700"/>
              <a:gd name="connsiteY201" fmla="*/ 673100 h 5041900"/>
              <a:gd name="connsiteX202" fmla="*/ 5918200 w 6616700"/>
              <a:gd name="connsiteY202" fmla="*/ 571500 h 5041900"/>
              <a:gd name="connsiteX203" fmla="*/ 5892800 w 6616700"/>
              <a:gd name="connsiteY203" fmla="*/ 533400 h 5041900"/>
              <a:gd name="connsiteX204" fmla="*/ 5778500 w 6616700"/>
              <a:gd name="connsiteY204" fmla="*/ 431800 h 5041900"/>
              <a:gd name="connsiteX205" fmla="*/ 5689600 w 6616700"/>
              <a:gd name="connsiteY205" fmla="*/ 406400 h 5041900"/>
              <a:gd name="connsiteX206" fmla="*/ 5613400 w 6616700"/>
              <a:gd name="connsiteY206" fmla="*/ 355600 h 5041900"/>
              <a:gd name="connsiteX207" fmla="*/ 5575300 w 6616700"/>
              <a:gd name="connsiteY207" fmla="*/ 330200 h 5041900"/>
              <a:gd name="connsiteX208" fmla="*/ 5486400 w 6616700"/>
              <a:gd name="connsiteY208" fmla="*/ 304800 h 5041900"/>
              <a:gd name="connsiteX209" fmla="*/ 5422900 w 6616700"/>
              <a:gd name="connsiteY209" fmla="*/ 266700 h 5041900"/>
              <a:gd name="connsiteX210" fmla="*/ 5384800 w 6616700"/>
              <a:gd name="connsiteY210" fmla="*/ 241300 h 5041900"/>
              <a:gd name="connsiteX211" fmla="*/ 5308600 w 6616700"/>
              <a:gd name="connsiteY211" fmla="*/ 215900 h 5041900"/>
              <a:gd name="connsiteX212" fmla="*/ 5232400 w 6616700"/>
              <a:gd name="connsiteY212" fmla="*/ 165100 h 5041900"/>
              <a:gd name="connsiteX213" fmla="*/ 5156200 w 6616700"/>
              <a:gd name="connsiteY213" fmla="*/ 139700 h 5041900"/>
              <a:gd name="connsiteX214" fmla="*/ 5054600 w 6616700"/>
              <a:gd name="connsiteY214" fmla="*/ 114300 h 5041900"/>
              <a:gd name="connsiteX215" fmla="*/ 4622800 w 6616700"/>
              <a:gd name="connsiteY215" fmla="*/ 127000 h 5041900"/>
              <a:gd name="connsiteX216" fmla="*/ 4546600 w 6616700"/>
              <a:gd name="connsiteY216" fmla="*/ 152400 h 5041900"/>
              <a:gd name="connsiteX217" fmla="*/ 4432300 w 6616700"/>
              <a:gd name="connsiteY217" fmla="*/ 215900 h 5041900"/>
              <a:gd name="connsiteX218" fmla="*/ 4394200 w 6616700"/>
              <a:gd name="connsiteY218" fmla="*/ 241300 h 504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6616700" h="5041900">
                <a:moveTo>
                  <a:pt x="4457700" y="228600"/>
                </a:moveTo>
                <a:cubicBezTo>
                  <a:pt x="4326467" y="224367"/>
                  <a:pt x="4194119" y="233484"/>
                  <a:pt x="4064000" y="215900"/>
                </a:cubicBezTo>
                <a:cubicBezTo>
                  <a:pt x="4033748" y="211812"/>
                  <a:pt x="4016760" y="174753"/>
                  <a:pt x="3987800" y="165100"/>
                </a:cubicBezTo>
                <a:lnTo>
                  <a:pt x="3911600" y="139700"/>
                </a:lnTo>
                <a:cubicBezTo>
                  <a:pt x="3898900" y="135467"/>
                  <a:pt x="3886821" y="128332"/>
                  <a:pt x="3873500" y="127000"/>
                </a:cubicBezTo>
                <a:lnTo>
                  <a:pt x="3746500" y="114300"/>
                </a:lnTo>
                <a:cubicBezTo>
                  <a:pt x="3636433" y="118533"/>
                  <a:pt x="3525936" y="116390"/>
                  <a:pt x="3416300" y="127000"/>
                </a:cubicBezTo>
                <a:cubicBezTo>
                  <a:pt x="3378752" y="130634"/>
                  <a:pt x="3337040" y="166120"/>
                  <a:pt x="3302000" y="177800"/>
                </a:cubicBezTo>
                <a:cubicBezTo>
                  <a:pt x="3273851" y="187183"/>
                  <a:pt x="3228913" y="187359"/>
                  <a:pt x="3200400" y="203200"/>
                </a:cubicBezTo>
                <a:cubicBezTo>
                  <a:pt x="3104085" y="256709"/>
                  <a:pt x="3157097" y="246415"/>
                  <a:pt x="3086100" y="266700"/>
                </a:cubicBezTo>
                <a:cubicBezTo>
                  <a:pt x="3053877" y="275907"/>
                  <a:pt x="3027650" y="279050"/>
                  <a:pt x="2997200" y="292100"/>
                </a:cubicBezTo>
                <a:cubicBezTo>
                  <a:pt x="2979799" y="299558"/>
                  <a:pt x="2962838" y="308107"/>
                  <a:pt x="2946400" y="317500"/>
                </a:cubicBezTo>
                <a:cubicBezTo>
                  <a:pt x="2933148" y="325073"/>
                  <a:pt x="2923048" y="338967"/>
                  <a:pt x="2908300" y="342900"/>
                </a:cubicBezTo>
                <a:cubicBezTo>
                  <a:pt x="2858538" y="356170"/>
                  <a:pt x="2755900" y="368300"/>
                  <a:pt x="2755900" y="368300"/>
                </a:cubicBezTo>
                <a:cubicBezTo>
                  <a:pt x="2652438" y="420031"/>
                  <a:pt x="2742996" y="382613"/>
                  <a:pt x="2552700" y="406400"/>
                </a:cubicBezTo>
                <a:cubicBezTo>
                  <a:pt x="2535380" y="408565"/>
                  <a:pt x="2519016" y="415677"/>
                  <a:pt x="2501900" y="419100"/>
                </a:cubicBezTo>
                <a:cubicBezTo>
                  <a:pt x="2476650" y="424150"/>
                  <a:pt x="2451100" y="427567"/>
                  <a:pt x="2425700" y="431800"/>
                </a:cubicBezTo>
                <a:cubicBezTo>
                  <a:pt x="2383367" y="427567"/>
                  <a:pt x="2340750" y="425569"/>
                  <a:pt x="2298700" y="419100"/>
                </a:cubicBezTo>
                <a:cubicBezTo>
                  <a:pt x="2285469" y="417064"/>
                  <a:pt x="2273587" y="409647"/>
                  <a:pt x="2260600" y="406400"/>
                </a:cubicBezTo>
                <a:cubicBezTo>
                  <a:pt x="2239659" y="401165"/>
                  <a:pt x="2218338" y="397561"/>
                  <a:pt x="2197100" y="393700"/>
                </a:cubicBezTo>
                <a:cubicBezTo>
                  <a:pt x="2171765" y="389094"/>
                  <a:pt x="2145882" y="387245"/>
                  <a:pt x="2120900" y="381000"/>
                </a:cubicBezTo>
                <a:cubicBezTo>
                  <a:pt x="2094925" y="374506"/>
                  <a:pt x="2070100" y="364067"/>
                  <a:pt x="2044700" y="355600"/>
                </a:cubicBezTo>
                <a:cubicBezTo>
                  <a:pt x="2032000" y="351367"/>
                  <a:pt x="2019587" y="346147"/>
                  <a:pt x="2006600" y="342900"/>
                </a:cubicBezTo>
                <a:lnTo>
                  <a:pt x="1955800" y="330200"/>
                </a:lnTo>
                <a:cubicBezTo>
                  <a:pt x="1943100" y="317500"/>
                  <a:pt x="1932644" y="302063"/>
                  <a:pt x="1917700" y="292100"/>
                </a:cubicBezTo>
                <a:cubicBezTo>
                  <a:pt x="1906561" y="284674"/>
                  <a:pt x="1891223" y="286042"/>
                  <a:pt x="1879600" y="279400"/>
                </a:cubicBezTo>
                <a:cubicBezTo>
                  <a:pt x="1861222" y="268898"/>
                  <a:pt x="1846024" y="253603"/>
                  <a:pt x="1828800" y="241300"/>
                </a:cubicBezTo>
                <a:cubicBezTo>
                  <a:pt x="1816380" y="232428"/>
                  <a:pt x="1802108" y="226041"/>
                  <a:pt x="1790700" y="215900"/>
                </a:cubicBezTo>
                <a:cubicBezTo>
                  <a:pt x="1676542" y="114426"/>
                  <a:pt x="1762759" y="155786"/>
                  <a:pt x="1638300" y="114300"/>
                </a:cubicBezTo>
                <a:cubicBezTo>
                  <a:pt x="1625600" y="110067"/>
                  <a:pt x="1613327" y="104225"/>
                  <a:pt x="1600200" y="101600"/>
                </a:cubicBezTo>
                <a:lnTo>
                  <a:pt x="1473200" y="76200"/>
                </a:lnTo>
                <a:cubicBezTo>
                  <a:pt x="1376117" y="27659"/>
                  <a:pt x="1472699" y="69725"/>
                  <a:pt x="1346200" y="38100"/>
                </a:cubicBezTo>
                <a:cubicBezTo>
                  <a:pt x="1165235" y="-7141"/>
                  <a:pt x="1388841" y="27555"/>
                  <a:pt x="1168400" y="0"/>
                </a:cubicBezTo>
                <a:cubicBezTo>
                  <a:pt x="1109133" y="4233"/>
                  <a:pt x="1049114" y="2374"/>
                  <a:pt x="990600" y="12700"/>
                </a:cubicBezTo>
                <a:cubicBezTo>
                  <a:pt x="975569" y="15353"/>
                  <a:pt x="963908" y="27959"/>
                  <a:pt x="952500" y="38100"/>
                </a:cubicBezTo>
                <a:cubicBezTo>
                  <a:pt x="925652" y="61965"/>
                  <a:pt x="892364" y="82171"/>
                  <a:pt x="876300" y="114300"/>
                </a:cubicBezTo>
                <a:cubicBezTo>
                  <a:pt x="818674" y="229552"/>
                  <a:pt x="846503" y="184395"/>
                  <a:pt x="800100" y="254000"/>
                </a:cubicBezTo>
                <a:cubicBezTo>
                  <a:pt x="795867" y="275167"/>
                  <a:pt x="792635" y="296559"/>
                  <a:pt x="787400" y="317500"/>
                </a:cubicBezTo>
                <a:cubicBezTo>
                  <a:pt x="784153" y="330487"/>
                  <a:pt x="778378" y="342728"/>
                  <a:pt x="774700" y="355600"/>
                </a:cubicBezTo>
                <a:cubicBezTo>
                  <a:pt x="769905" y="372383"/>
                  <a:pt x="766233" y="389467"/>
                  <a:pt x="762000" y="406400"/>
                </a:cubicBezTo>
                <a:cubicBezTo>
                  <a:pt x="766233" y="478367"/>
                  <a:pt x="767527" y="550567"/>
                  <a:pt x="774700" y="622300"/>
                </a:cubicBezTo>
                <a:cubicBezTo>
                  <a:pt x="776032" y="635621"/>
                  <a:pt x="783722" y="647528"/>
                  <a:pt x="787400" y="660400"/>
                </a:cubicBezTo>
                <a:cubicBezTo>
                  <a:pt x="792195" y="677183"/>
                  <a:pt x="793224" y="695157"/>
                  <a:pt x="800100" y="711200"/>
                </a:cubicBezTo>
                <a:cubicBezTo>
                  <a:pt x="847808" y="822519"/>
                  <a:pt x="807620" y="680371"/>
                  <a:pt x="838200" y="787400"/>
                </a:cubicBezTo>
                <a:cubicBezTo>
                  <a:pt x="842995" y="804183"/>
                  <a:pt x="845884" y="821482"/>
                  <a:pt x="850900" y="838200"/>
                </a:cubicBezTo>
                <a:cubicBezTo>
                  <a:pt x="858593" y="863845"/>
                  <a:pt x="868607" y="888755"/>
                  <a:pt x="876300" y="914400"/>
                </a:cubicBezTo>
                <a:cubicBezTo>
                  <a:pt x="881316" y="931118"/>
                  <a:pt x="881194" y="949588"/>
                  <a:pt x="889000" y="965200"/>
                </a:cubicBezTo>
                <a:cubicBezTo>
                  <a:pt x="902652" y="992504"/>
                  <a:pt x="922867" y="1016000"/>
                  <a:pt x="939800" y="1041400"/>
                </a:cubicBezTo>
                <a:cubicBezTo>
                  <a:pt x="948267" y="1054100"/>
                  <a:pt x="952500" y="1071033"/>
                  <a:pt x="965200" y="1079500"/>
                </a:cubicBezTo>
                <a:cubicBezTo>
                  <a:pt x="977900" y="1087967"/>
                  <a:pt x="992507" y="1094107"/>
                  <a:pt x="1003300" y="1104900"/>
                </a:cubicBezTo>
                <a:cubicBezTo>
                  <a:pt x="1097816" y="1199416"/>
                  <a:pt x="989710" y="1121240"/>
                  <a:pt x="1079500" y="1181100"/>
                </a:cubicBezTo>
                <a:cubicBezTo>
                  <a:pt x="1142563" y="1275695"/>
                  <a:pt x="1061512" y="1159514"/>
                  <a:pt x="1143000" y="1257300"/>
                </a:cubicBezTo>
                <a:cubicBezTo>
                  <a:pt x="1188496" y="1311895"/>
                  <a:pt x="1152461" y="1276222"/>
                  <a:pt x="1181100" y="1333500"/>
                </a:cubicBezTo>
                <a:cubicBezTo>
                  <a:pt x="1230339" y="1431977"/>
                  <a:pt x="1187278" y="1313935"/>
                  <a:pt x="1219200" y="1409700"/>
                </a:cubicBezTo>
                <a:cubicBezTo>
                  <a:pt x="1229109" y="1498883"/>
                  <a:pt x="1245073" y="1573144"/>
                  <a:pt x="1219200" y="1663700"/>
                </a:cubicBezTo>
                <a:cubicBezTo>
                  <a:pt x="1212243" y="1688049"/>
                  <a:pt x="1160405" y="1712696"/>
                  <a:pt x="1143000" y="1727200"/>
                </a:cubicBezTo>
                <a:cubicBezTo>
                  <a:pt x="1129202" y="1738698"/>
                  <a:pt x="1115927" y="1751123"/>
                  <a:pt x="1104900" y="1765300"/>
                </a:cubicBezTo>
                <a:cubicBezTo>
                  <a:pt x="1077729" y="1800234"/>
                  <a:pt x="1055922" y="1852985"/>
                  <a:pt x="1016000" y="1879600"/>
                </a:cubicBezTo>
                <a:cubicBezTo>
                  <a:pt x="1004861" y="1887026"/>
                  <a:pt x="990600" y="1888067"/>
                  <a:pt x="977900" y="1892300"/>
                </a:cubicBezTo>
                <a:cubicBezTo>
                  <a:pt x="965200" y="1905000"/>
                  <a:pt x="951298" y="1916602"/>
                  <a:pt x="939800" y="1930400"/>
                </a:cubicBezTo>
                <a:cubicBezTo>
                  <a:pt x="879806" y="2002392"/>
                  <a:pt x="951108" y="1932348"/>
                  <a:pt x="889000" y="2019300"/>
                </a:cubicBezTo>
                <a:cubicBezTo>
                  <a:pt x="878561" y="2033915"/>
                  <a:pt x="863600" y="2044700"/>
                  <a:pt x="850900" y="2057400"/>
                </a:cubicBezTo>
                <a:cubicBezTo>
                  <a:pt x="831706" y="2134175"/>
                  <a:pt x="843720" y="2091641"/>
                  <a:pt x="812800" y="2184400"/>
                </a:cubicBezTo>
                <a:lnTo>
                  <a:pt x="800100" y="2222500"/>
                </a:lnTo>
                <a:cubicBezTo>
                  <a:pt x="804333" y="2273300"/>
                  <a:pt x="806477" y="2324318"/>
                  <a:pt x="812800" y="2374900"/>
                </a:cubicBezTo>
                <a:cubicBezTo>
                  <a:pt x="814965" y="2392220"/>
                  <a:pt x="822077" y="2408584"/>
                  <a:pt x="825500" y="2425700"/>
                </a:cubicBezTo>
                <a:cubicBezTo>
                  <a:pt x="830550" y="2450950"/>
                  <a:pt x="833967" y="2476500"/>
                  <a:pt x="838200" y="2501900"/>
                </a:cubicBezTo>
                <a:cubicBezTo>
                  <a:pt x="819453" y="2726867"/>
                  <a:pt x="849959" y="2588762"/>
                  <a:pt x="800100" y="2705100"/>
                </a:cubicBezTo>
                <a:cubicBezTo>
                  <a:pt x="794827" y="2717405"/>
                  <a:pt x="795619" y="2732633"/>
                  <a:pt x="787400" y="2743200"/>
                </a:cubicBezTo>
                <a:lnTo>
                  <a:pt x="673100" y="2857500"/>
                </a:lnTo>
                <a:cubicBezTo>
                  <a:pt x="660400" y="2870200"/>
                  <a:pt x="644963" y="2880656"/>
                  <a:pt x="635000" y="2895600"/>
                </a:cubicBezTo>
                <a:cubicBezTo>
                  <a:pt x="589675" y="2963588"/>
                  <a:pt x="620393" y="2922907"/>
                  <a:pt x="533400" y="3009900"/>
                </a:cubicBezTo>
                <a:cubicBezTo>
                  <a:pt x="520700" y="3022600"/>
                  <a:pt x="505263" y="3033056"/>
                  <a:pt x="495300" y="3048000"/>
                </a:cubicBezTo>
                <a:cubicBezTo>
                  <a:pt x="432237" y="3142595"/>
                  <a:pt x="513288" y="3026414"/>
                  <a:pt x="431800" y="3124200"/>
                </a:cubicBezTo>
                <a:cubicBezTo>
                  <a:pt x="371806" y="3196192"/>
                  <a:pt x="443108" y="3126148"/>
                  <a:pt x="381000" y="3213100"/>
                </a:cubicBezTo>
                <a:cubicBezTo>
                  <a:pt x="370561" y="3227715"/>
                  <a:pt x="354398" y="3237402"/>
                  <a:pt x="342900" y="3251200"/>
                </a:cubicBezTo>
                <a:cubicBezTo>
                  <a:pt x="333129" y="3262926"/>
                  <a:pt x="326372" y="3276880"/>
                  <a:pt x="317500" y="3289300"/>
                </a:cubicBezTo>
                <a:cubicBezTo>
                  <a:pt x="311981" y="3297026"/>
                  <a:pt x="261042" y="3362355"/>
                  <a:pt x="254000" y="3378200"/>
                </a:cubicBezTo>
                <a:cubicBezTo>
                  <a:pt x="243126" y="3402666"/>
                  <a:pt x="243452" y="3432123"/>
                  <a:pt x="228600" y="3454400"/>
                </a:cubicBezTo>
                <a:cubicBezTo>
                  <a:pt x="191459" y="3510112"/>
                  <a:pt x="212358" y="3480289"/>
                  <a:pt x="165100" y="3543300"/>
                </a:cubicBezTo>
                <a:cubicBezTo>
                  <a:pt x="160867" y="3556000"/>
                  <a:pt x="158387" y="3569426"/>
                  <a:pt x="152400" y="3581400"/>
                </a:cubicBezTo>
                <a:cubicBezTo>
                  <a:pt x="145574" y="3595052"/>
                  <a:pt x="133013" y="3605471"/>
                  <a:pt x="127000" y="3619500"/>
                </a:cubicBezTo>
                <a:cubicBezTo>
                  <a:pt x="120124" y="3635543"/>
                  <a:pt x="119095" y="3653517"/>
                  <a:pt x="114300" y="3670300"/>
                </a:cubicBezTo>
                <a:cubicBezTo>
                  <a:pt x="110622" y="3683172"/>
                  <a:pt x="105278" y="3695528"/>
                  <a:pt x="101600" y="3708400"/>
                </a:cubicBezTo>
                <a:cubicBezTo>
                  <a:pt x="85431" y="3764990"/>
                  <a:pt x="92691" y="3764317"/>
                  <a:pt x="63500" y="3822700"/>
                </a:cubicBezTo>
                <a:cubicBezTo>
                  <a:pt x="56674" y="3836352"/>
                  <a:pt x="46567" y="3848100"/>
                  <a:pt x="38100" y="3860800"/>
                </a:cubicBezTo>
                <a:cubicBezTo>
                  <a:pt x="33867" y="3881967"/>
                  <a:pt x="31080" y="3903475"/>
                  <a:pt x="25400" y="3924300"/>
                </a:cubicBezTo>
                <a:cubicBezTo>
                  <a:pt x="18355" y="3950131"/>
                  <a:pt x="0" y="4000500"/>
                  <a:pt x="0" y="4000500"/>
                </a:cubicBezTo>
                <a:cubicBezTo>
                  <a:pt x="4233" y="4034367"/>
                  <a:pt x="-6872" y="4074139"/>
                  <a:pt x="12700" y="4102100"/>
                </a:cubicBezTo>
                <a:cubicBezTo>
                  <a:pt x="28054" y="4124034"/>
                  <a:pt x="62925" y="4121006"/>
                  <a:pt x="88900" y="4127500"/>
                </a:cubicBezTo>
                <a:cubicBezTo>
                  <a:pt x="105833" y="4131733"/>
                  <a:pt x="122917" y="4135405"/>
                  <a:pt x="139700" y="4140200"/>
                </a:cubicBezTo>
                <a:cubicBezTo>
                  <a:pt x="213949" y="4161414"/>
                  <a:pt x="139270" y="4145749"/>
                  <a:pt x="228600" y="4165600"/>
                </a:cubicBezTo>
                <a:cubicBezTo>
                  <a:pt x="249672" y="4170283"/>
                  <a:pt x="271275" y="4172620"/>
                  <a:pt x="292100" y="4178300"/>
                </a:cubicBezTo>
                <a:lnTo>
                  <a:pt x="406400" y="4216400"/>
                </a:lnTo>
                <a:lnTo>
                  <a:pt x="444500" y="4229100"/>
                </a:lnTo>
                <a:cubicBezTo>
                  <a:pt x="472587" y="4257187"/>
                  <a:pt x="490319" y="4269937"/>
                  <a:pt x="508000" y="4305300"/>
                </a:cubicBezTo>
                <a:cubicBezTo>
                  <a:pt x="524572" y="4338444"/>
                  <a:pt x="513659" y="4363444"/>
                  <a:pt x="558800" y="4381500"/>
                </a:cubicBezTo>
                <a:cubicBezTo>
                  <a:pt x="586593" y="4392617"/>
                  <a:pt x="618067" y="4389967"/>
                  <a:pt x="647700" y="4394200"/>
                </a:cubicBezTo>
                <a:cubicBezTo>
                  <a:pt x="669799" y="4401566"/>
                  <a:pt x="743990" y="4428461"/>
                  <a:pt x="774700" y="4432300"/>
                </a:cubicBezTo>
                <a:cubicBezTo>
                  <a:pt x="962067" y="4455721"/>
                  <a:pt x="1320850" y="4454844"/>
                  <a:pt x="1435100" y="4457700"/>
                </a:cubicBezTo>
                <a:cubicBezTo>
                  <a:pt x="1507067" y="4461933"/>
                  <a:pt x="1579267" y="4463227"/>
                  <a:pt x="1651000" y="4470400"/>
                </a:cubicBezTo>
                <a:cubicBezTo>
                  <a:pt x="1664321" y="4471732"/>
                  <a:pt x="1676228" y="4479422"/>
                  <a:pt x="1689100" y="4483100"/>
                </a:cubicBezTo>
                <a:cubicBezTo>
                  <a:pt x="1705883" y="4487895"/>
                  <a:pt x="1722621" y="4493332"/>
                  <a:pt x="1739900" y="4495800"/>
                </a:cubicBezTo>
                <a:cubicBezTo>
                  <a:pt x="1782017" y="4501817"/>
                  <a:pt x="1824567" y="4504267"/>
                  <a:pt x="1866900" y="4508500"/>
                </a:cubicBezTo>
                <a:lnTo>
                  <a:pt x="1943100" y="4533900"/>
                </a:lnTo>
                <a:cubicBezTo>
                  <a:pt x="1955800" y="4538133"/>
                  <a:pt x="1969226" y="4540613"/>
                  <a:pt x="1981200" y="4546600"/>
                </a:cubicBezTo>
                <a:cubicBezTo>
                  <a:pt x="2015067" y="4563533"/>
                  <a:pt x="2045451" y="4591175"/>
                  <a:pt x="2082800" y="4597400"/>
                </a:cubicBezTo>
                <a:cubicBezTo>
                  <a:pt x="2108200" y="4601633"/>
                  <a:pt x="2133863" y="4604514"/>
                  <a:pt x="2159000" y="4610100"/>
                </a:cubicBezTo>
                <a:cubicBezTo>
                  <a:pt x="2172068" y="4613004"/>
                  <a:pt x="2183779" y="4621468"/>
                  <a:pt x="2197100" y="4622800"/>
                </a:cubicBezTo>
                <a:cubicBezTo>
                  <a:pt x="2268833" y="4629973"/>
                  <a:pt x="2341033" y="4631267"/>
                  <a:pt x="2413000" y="4635500"/>
                </a:cubicBezTo>
                <a:cubicBezTo>
                  <a:pt x="2427248" y="4678244"/>
                  <a:pt x="2425991" y="4680458"/>
                  <a:pt x="2451100" y="4724400"/>
                </a:cubicBezTo>
                <a:cubicBezTo>
                  <a:pt x="2458673" y="4737652"/>
                  <a:pt x="2465707" y="4751707"/>
                  <a:pt x="2476500" y="4762500"/>
                </a:cubicBezTo>
                <a:cubicBezTo>
                  <a:pt x="2508162" y="4794162"/>
                  <a:pt x="2523762" y="4788108"/>
                  <a:pt x="2565400" y="4800600"/>
                </a:cubicBezTo>
                <a:cubicBezTo>
                  <a:pt x="2591045" y="4808293"/>
                  <a:pt x="2616200" y="4817533"/>
                  <a:pt x="2641600" y="4826000"/>
                </a:cubicBezTo>
                <a:lnTo>
                  <a:pt x="2679700" y="4838700"/>
                </a:lnTo>
                <a:cubicBezTo>
                  <a:pt x="2692400" y="4842933"/>
                  <a:pt x="2704813" y="4848153"/>
                  <a:pt x="2717800" y="4851400"/>
                </a:cubicBezTo>
                <a:cubicBezTo>
                  <a:pt x="2751667" y="4859867"/>
                  <a:pt x="2786282" y="4865761"/>
                  <a:pt x="2819400" y="4876800"/>
                </a:cubicBezTo>
                <a:cubicBezTo>
                  <a:pt x="2887483" y="4899494"/>
                  <a:pt x="2829048" y="4881766"/>
                  <a:pt x="2921000" y="4902200"/>
                </a:cubicBezTo>
                <a:cubicBezTo>
                  <a:pt x="2938039" y="4905986"/>
                  <a:pt x="2954684" y="4911477"/>
                  <a:pt x="2971800" y="4914900"/>
                </a:cubicBezTo>
                <a:cubicBezTo>
                  <a:pt x="3040456" y="4928631"/>
                  <a:pt x="3039802" y="4922601"/>
                  <a:pt x="3098800" y="4940300"/>
                </a:cubicBezTo>
                <a:lnTo>
                  <a:pt x="3213100" y="4978400"/>
                </a:lnTo>
                <a:lnTo>
                  <a:pt x="3251200" y="4991100"/>
                </a:lnTo>
                <a:cubicBezTo>
                  <a:pt x="3263900" y="4995333"/>
                  <a:pt x="3277326" y="4997813"/>
                  <a:pt x="3289300" y="5003800"/>
                </a:cubicBezTo>
                <a:cubicBezTo>
                  <a:pt x="3352074" y="5035187"/>
                  <a:pt x="3322139" y="5023213"/>
                  <a:pt x="3378200" y="5041900"/>
                </a:cubicBezTo>
                <a:cubicBezTo>
                  <a:pt x="3475567" y="5037667"/>
                  <a:pt x="3573128" y="5036675"/>
                  <a:pt x="3670300" y="5029200"/>
                </a:cubicBezTo>
                <a:cubicBezTo>
                  <a:pt x="3683648" y="5028173"/>
                  <a:pt x="3695273" y="5019125"/>
                  <a:pt x="3708400" y="5016500"/>
                </a:cubicBezTo>
                <a:cubicBezTo>
                  <a:pt x="3737753" y="5010629"/>
                  <a:pt x="3767667" y="5008033"/>
                  <a:pt x="3797300" y="5003800"/>
                </a:cubicBezTo>
                <a:cubicBezTo>
                  <a:pt x="3852333" y="5008033"/>
                  <a:pt x="3907478" y="5011008"/>
                  <a:pt x="3962400" y="5016500"/>
                </a:cubicBezTo>
                <a:cubicBezTo>
                  <a:pt x="3992186" y="5019479"/>
                  <a:pt x="4021366" y="5029200"/>
                  <a:pt x="4051300" y="5029200"/>
                </a:cubicBezTo>
                <a:cubicBezTo>
                  <a:pt x="4110718" y="5029200"/>
                  <a:pt x="4169833" y="5020733"/>
                  <a:pt x="4229100" y="5016500"/>
                </a:cubicBezTo>
                <a:cubicBezTo>
                  <a:pt x="4226332" y="4994358"/>
                  <a:pt x="4222646" y="4910903"/>
                  <a:pt x="4203700" y="4876800"/>
                </a:cubicBezTo>
                <a:cubicBezTo>
                  <a:pt x="4188875" y="4850115"/>
                  <a:pt x="4162553" y="4829560"/>
                  <a:pt x="4152900" y="4800600"/>
                </a:cubicBezTo>
                <a:cubicBezTo>
                  <a:pt x="4148667" y="4787900"/>
                  <a:pt x="4151093" y="4770281"/>
                  <a:pt x="4140200" y="4762500"/>
                </a:cubicBezTo>
                <a:cubicBezTo>
                  <a:pt x="4118413" y="4746938"/>
                  <a:pt x="4064000" y="4737100"/>
                  <a:pt x="4064000" y="4737100"/>
                </a:cubicBezTo>
                <a:cubicBezTo>
                  <a:pt x="4047067" y="4711700"/>
                  <a:pt x="4011296" y="4691368"/>
                  <a:pt x="4013200" y="4660900"/>
                </a:cubicBezTo>
                <a:cubicBezTo>
                  <a:pt x="4013943" y="4649014"/>
                  <a:pt x="3991158" y="4467713"/>
                  <a:pt x="4051300" y="4419600"/>
                </a:cubicBezTo>
                <a:cubicBezTo>
                  <a:pt x="4061753" y="4411237"/>
                  <a:pt x="4076700" y="4411133"/>
                  <a:pt x="4089400" y="4406900"/>
                </a:cubicBezTo>
                <a:cubicBezTo>
                  <a:pt x="4122274" y="4374026"/>
                  <a:pt x="4163109" y="4338172"/>
                  <a:pt x="4178300" y="4292600"/>
                </a:cubicBezTo>
                <a:cubicBezTo>
                  <a:pt x="4182533" y="4279900"/>
                  <a:pt x="4182637" y="4264953"/>
                  <a:pt x="4191000" y="4254500"/>
                </a:cubicBezTo>
                <a:cubicBezTo>
                  <a:pt x="4212205" y="4227993"/>
                  <a:pt x="4250220" y="4222996"/>
                  <a:pt x="4279900" y="4216400"/>
                </a:cubicBezTo>
                <a:cubicBezTo>
                  <a:pt x="4300972" y="4211717"/>
                  <a:pt x="4322233" y="4207933"/>
                  <a:pt x="4343400" y="4203700"/>
                </a:cubicBezTo>
                <a:cubicBezTo>
                  <a:pt x="4356100" y="4195233"/>
                  <a:pt x="4367471" y="4184313"/>
                  <a:pt x="4381500" y="4178300"/>
                </a:cubicBezTo>
                <a:cubicBezTo>
                  <a:pt x="4397543" y="4171424"/>
                  <a:pt x="4417145" y="4174260"/>
                  <a:pt x="4432300" y="4165600"/>
                </a:cubicBezTo>
                <a:cubicBezTo>
                  <a:pt x="4447894" y="4156689"/>
                  <a:pt x="4456223" y="4138527"/>
                  <a:pt x="4470400" y="4127500"/>
                </a:cubicBezTo>
                <a:cubicBezTo>
                  <a:pt x="4494497" y="4108758"/>
                  <a:pt x="4546600" y="4076700"/>
                  <a:pt x="4546600" y="4076700"/>
                </a:cubicBezTo>
                <a:cubicBezTo>
                  <a:pt x="4563533" y="4051300"/>
                  <a:pt x="4572000" y="4017433"/>
                  <a:pt x="4597400" y="4000500"/>
                </a:cubicBezTo>
                <a:cubicBezTo>
                  <a:pt x="4748398" y="3899834"/>
                  <a:pt x="4609521" y="3980080"/>
                  <a:pt x="4724400" y="3937000"/>
                </a:cubicBezTo>
                <a:cubicBezTo>
                  <a:pt x="4886585" y="3876181"/>
                  <a:pt x="4680653" y="3945154"/>
                  <a:pt x="4813300" y="3886200"/>
                </a:cubicBezTo>
                <a:cubicBezTo>
                  <a:pt x="4837766" y="3875326"/>
                  <a:pt x="4864100" y="3869267"/>
                  <a:pt x="4889500" y="3860800"/>
                </a:cubicBezTo>
                <a:lnTo>
                  <a:pt x="4927600" y="3848100"/>
                </a:lnTo>
                <a:cubicBezTo>
                  <a:pt x="4940300" y="3843867"/>
                  <a:pt x="4954561" y="3842826"/>
                  <a:pt x="4965700" y="3835400"/>
                </a:cubicBezTo>
                <a:cubicBezTo>
                  <a:pt x="5023702" y="3796732"/>
                  <a:pt x="4982842" y="3817802"/>
                  <a:pt x="5054600" y="3797300"/>
                </a:cubicBezTo>
                <a:cubicBezTo>
                  <a:pt x="5067472" y="3793622"/>
                  <a:pt x="5079336" y="3785386"/>
                  <a:pt x="5092700" y="3784600"/>
                </a:cubicBezTo>
                <a:cubicBezTo>
                  <a:pt x="5223775" y="3776890"/>
                  <a:pt x="5355167" y="3776133"/>
                  <a:pt x="5486400" y="3771900"/>
                </a:cubicBezTo>
                <a:cubicBezTo>
                  <a:pt x="5734059" y="3722368"/>
                  <a:pt x="5449058" y="3776083"/>
                  <a:pt x="6083300" y="3733800"/>
                </a:cubicBezTo>
                <a:cubicBezTo>
                  <a:pt x="6096657" y="3732910"/>
                  <a:pt x="6108273" y="3723725"/>
                  <a:pt x="6121400" y="3721100"/>
                </a:cubicBezTo>
                <a:cubicBezTo>
                  <a:pt x="6150753" y="3715229"/>
                  <a:pt x="6180667" y="3712633"/>
                  <a:pt x="6210300" y="3708400"/>
                </a:cubicBezTo>
                <a:cubicBezTo>
                  <a:pt x="6223000" y="3704167"/>
                  <a:pt x="6235413" y="3698947"/>
                  <a:pt x="6248400" y="3695700"/>
                </a:cubicBezTo>
                <a:cubicBezTo>
                  <a:pt x="6269341" y="3690465"/>
                  <a:pt x="6293158" y="3693710"/>
                  <a:pt x="6311900" y="3683000"/>
                </a:cubicBezTo>
                <a:cubicBezTo>
                  <a:pt x="6325152" y="3675427"/>
                  <a:pt x="6328833" y="3657600"/>
                  <a:pt x="6337300" y="3644900"/>
                </a:cubicBezTo>
                <a:cubicBezTo>
                  <a:pt x="6328833" y="3623733"/>
                  <a:pt x="6319905" y="3602746"/>
                  <a:pt x="6311900" y="3581400"/>
                </a:cubicBezTo>
                <a:cubicBezTo>
                  <a:pt x="6307200" y="3568865"/>
                  <a:pt x="6305187" y="3555274"/>
                  <a:pt x="6299200" y="3543300"/>
                </a:cubicBezTo>
                <a:cubicBezTo>
                  <a:pt x="6292374" y="3529648"/>
                  <a:pt x="6286743" y="3513290"/>
                  <a:pt x="6273800" y="3505200"/>
                </a:cubicBezTo>
                <a:cubicBezTo>
                  <a:pt x="6251096" y="3491010"/>
                  <a:pt x="6197600" y="3479800"/>
                  <a:pt x="6197600" y="3479800"/>
                </a:cubicBezTo>
                <a:cubicBezTo>
                  <a:pt x="6134537" y="3385205"/>
                  <a:pt x="6215588" y="3501386"/>
                  <a:pt x="6134100" y="3403600"/>
                </a:cubicBezTo>
                <a:cubicBezTo>
                  <a:pt x="6110931" y="3375797"/>
                  <a:pt x="6105144" y="3346591"/>
                  <a:pt x="6070600" y="3327400"/>
                </a:cubicBezTo>
                <a:cubicBezTo>
                  <a:pt x="6047195" y="3314397"/>
                  <a:pt x="6019800" y="3310467"/>
                  <a:pt x="5994400" y="3302000"/>
                </a:cubicBezTo>
                <a:lnTo>
                  <a:pt x="5956300" y="3289300"/>
                </a:lnTo>
                <a:cubicBezTo>
                  <a:pt x="5964235" y="3209948"/>
                  <a:pt x="5964164" y="3168946"/>
                  <a:pt x="5981700" y="3098800"/>
                </a:cubicBezTo>
                <a:cubicBezTo>
                  <a:pt x="5984947" y="3085813"/>
                  <a:pt x="5988413" y="3072674"/>
                  <a:pt x="5994400" y="3060700"/>
                </a:cubicBezTo>
                <a:cubicBezTo>
                  <a:pt x="6008671" y="3032157"/>
                  <a:pt x="6033825" y="3004562"/>
                  <a:pt x="6057900" y="2984500"/>
                </a:cubicBezTo>
                <a:cubicBezTo>
                  <a:pt x="6069626" y="2974729"/>
                  <a:pt x="6084274" y="2968871"/>
                  <a:pt x="6096000" y="2959100"/>
                </a:cubicBezTo>
                <a:cubicBezTo>
                  <a:pt x="6109798" y="2947602"/>
                  <a:pt x="6120463" y="2932689"/>
                  <a:pt x="6134100" y="2921000"/>
                </a:cubicBezTo>
                <a:cubicBezTo>
                  <a:pt x="6150171" y="2907225"/>
                  <a:pt x="6167676" y="2895203"/>
                  <a:pt x="6184900" y="2882900"/>
                </a:cubicBezTo>
                <a:cubicBezTo>
                  <a:pt x="6197320" y="2874028"/>
                  <a:pt x="6211274" y="2867271"/>
                  <a:pt x="6223000" y="2857500"/>
                </a:cubicBezTo>
                <a:cubicBezTo>
                  <a:pt x="6265131" y="2822391"/>
                  <a:pt x="6251902" y="2817649"/>
                  <a:pt x="6299200" y="2794000"/>
                </a:cubicBezTo>
                <a:cubicBezTo>
                  <a:pt x="6319590" y="2783805"/>
                  <a:pt x="6342772" y="2779671"/>
                  <a:pt x="6362700" y="2768600"/>
                </a:cubicBezTo>
                <a:cubicBezTo>
                  <a:pt x="6438900" y="2726267"/>
                  <a:pt x="6392333" y="2738967"/>
                  <a:pt x="6451600" y="2679700"/>
                </a:cubicBezTo>
                <a:cubicBezTo>
                  <a:pt x="6462393" y="2668907"/>
                  <a:pt x="6477000" y="2662767"/>
                  <a:pt x="6489700" y="2654300"/>
                </a:cubicBezTo>
                <a:cubicBezTo>
                  <a:pt x="6521622" y="2558535"/>
                  <a:pt x="6478561" y="2676577"/>
                  <a:pt x="6527800" y="2578100"/>
                </a:cubicBezTo>
                <a:cubicBezTo>
                  <a:pt x="6533787" y="2566126"/>
                  <a:pt x="6534513" y="2551974"/>
                  <a:pt x="6540500" y="2540000"/>
                </a:cubicBezTo>
                <a:cubicBezTo>
                  <a:pt x="6589739" y="2441523"/>
                  <a:pt x="6546678" y="2559565"/>
                  <a:pt x="6578600" y="2463800"/>
                </a:cubicBezTo>
                <a:cubicBezTo>
                  <a:pt x="6582833" y="2319867"/>
                  <a:pt x="6580531" y="2175592"/>
                  <a:pt x="6591300" y="2032000"/>
                </a:cubicBezTo>
                <a:cubicBezTo>
                  <a:pt x="6593302" y="2005301"/>
                  <a:pt x="6616700" y="1955800"/>
                  <a:pt x="6616700" y="1955800"/>
                </a:cubicBezTo>
                <a:cubicBezTo>
                  <a:pt x="6609435" y="1875882"/>
                  <a:pt x="6622017" y="1826083"/>
                  <a:pt x="6578600" y="1765300"/>
                </a:cubicBezTo>
                <a:cubicBezTo>
                  <a:pt x="6568161" y="1750685"/>
                  <a:pt x="6553200" y="1739900"/>
                  <a:pt x="6540500" y="1727200"/>
                </a:cubicBezTo>
                <a:cubicBezTo>
                  <a:pt x="6528934" y="1692501"/>
                  <a:pt x="6513059" y="1632902"/>
                  <a:pt x="6489700" y="1600200"/>
                </a:cubicBezTo>
                <a:cubicBezTo>
                  <a:pt x="6479261" y="1585585"/>
                  <a:pt x="6464300" y="1574800"/>
                  <a:pt x="6451600" y="1562100"/>
                </a:cubicBezTo>
                <a:cubicBezTo>
                  <a:pt x="6426876" y="1487927"/>
                  <a:pt x="6458245" y="1556045"/>
                  <a:pt x="6400800" y="1498600"/>
                </a:cubicBezTo>
                <a:cubicBezTo>
                  <a:pt x="6364404" y="1462204"/>
                  <a:pt x="6383358" y="1463717"/>
                  <a:pt x="6362700" y="1422400"/>
                </a:cubicBezTo>
                <a:cubicBezTo>
                  <a:pt x="6355874" y="1408748"/>
                  <a:pt x="6343499" y="1398248"/>
                  <a:pt x="6337300" y="1384300"/>
                </a:cubicBezTo>
                <a:cubicBezTo>
                  <a:pt x="6313155" y="1329975"/>
                  <a:pt x="6313977" y="1309019"/>
                  <a:pt x="6299200" y="1257300"/>
                </a:cubicBezTo>
                <a:cubicBezTo>
                  <a:pt x="6295522" y="1244428"/>
                  <a:pt x="6293001" y="1230902"/>
                  <a:pt x="6286500" y="1219200"/>
                </a:cubicBezTo>
                <a:cubicBezTo>
                  <a:pt x="6271675" y="1192515"/>
                  <a:pt x="6252633" y="1168400"/>
                  <a:pt x="6235700" y="1143000"/>
                </a:cubicBezTo>
                <a:cubicBezTo>
                  <a:pt x="6227233" y="1130300"/>
                  <a:pt x="6223000" y="1113367"/>
                  <a:pt x="6210300" y="1104900"/>
                </a:cubicBezTo>
                <a:lnTo>
                  <a:pt x="6172200" y="1079500"/>
                </a:lnTo>
                <a:cubicBezTo>
                  <a:pt x="6163733" y="1066800"/>
                  <a:pt x="6157593" y="1052193"/>
                  <a:pt x="6146800" y="1041400"/>
                </a:cubicBezTo>
                <a:cubicBezTo>
                  <a:pt x="6082263" y="976863"/>
                  <a:pt x="6133017" y="1061122"/>
                  <a:pt x="6070600" y="977900"/>
                </a:cubicBezTo>
                <a:cubicBezTo>
                  <a:pt x="6055789" y="958153"/>
                  <a:pt x="6042714" y="936872"/>
                  <a:pt x="6032500" y="914400"/>
                </a:cubicBezTo>
                <a:cubicBezTo>
                  <a:pt x="6021421" y="890026"/>
                  <a:pt x="6019074" y="862147"/>
                  <a:pt x="6007100" y="838200"/>
                </a:cubicBezTo>
                <a:cubicBezTo>
                  <a:pt x="5969726" y="763453"/>
                  <a:pt x="5987687" y="805361"/>
                  <a:pt x="5956300" y="711200"/>
                </a:cubicBezTo>
                <a:cubicBezTo>
                  <a:pt x="5952067" y="698500"/>
                  <a:pt x="5946225" y="686227"/>
                  <a:pt x="5943600" y="673100"/>
                </a:cubicBezTo>
                <a:cubicBezTo>
                  <a:pt x="5938770" y="648948"/>
                  <a:pt x="5931217" y="597535"/>
                  <a:pt x="5918200" y="571500"/>
                </a:cubicBezTo>
                <a:cubicBezTo>
                  <a:pt x="5911374" y="557848"/>
                  <a:pt x="5902941" y="544808"/>
                  <a:pt x="5892800" y="533400"/>
                </a:cubicBezTo>
                <a:cubicBezTo>
                  <a:pt x="5876123" y="514638"/>
                  <a:pt x="5816610" y="448133"/>
                  <a:pt x="5778500" y="431800"/>
                </a:cubicBezTo>
                <a:cubicBezTo>
                  <a:pt x="5749728" y="419469"/>
                  <a:pt x="5717403" y="421846"/>
                  <a:pt x="5689600" y="406400"/>
                </a:cubicBezTo>
                <a:cubicBezTo>
                  <a:pt x="5662915" y="391575"/>
                  <a:pt x="5638800" y="372533"/>
                  <a:pt x="5613400" y="355600"/>
                </a:cubicBezTo>
                <a:cubicBezTo>
                  <a:pt x="5600700" y="347133"/>
                  <a:pt x="5590108" y="333902"/>
                  <a:pt x="5575300" y="330200"/>
                </a:cubicBezTo>
                <a:cubicBezTo>
                  <a:pt x="5559024" y="326131"/>
                  <a:pt x="5504620" y="313910"/>
                  <a:pt x="5486400" y="304800"/>
                </a:cubicBezTo>
                <a:cubicBezTo>
                  <a:pt x="5464322" y="293761"/>
                  <a:pt x="5443832" y="279783"/>
                  <a:pt x="5422900" y="266700"/>
                </a:cubicBezTo>
                <a:cubicBezTo>
                  <a:pt x="5409957" y="258610"/>
                  <a:pt x="5398748" y="247499"/>
                  <a:pt x="5384800" y="241300"/>
                </a:cubicBezTo>
                <a:cubicBezTo>
                  <a:pt x="5360334" y="230426"/>
                  <a:pt x="5330877" y="230752"/>
                  <a:pt x="5308600" y="215900"/>
                </a:cubicBezTo>
                <a:cubicBezTo>
                  <a:pt x="5283200" y="198967"/>
                  <a:pt x="5261360" y="174753"/>
                  <a:pt x="5232400" y="165100"/>
                </a:cubicBezTo>
                <a:cubicBezTo>
                  <a:pt x="5207000" y="156633"/>
                  <a:pt x="5182454" y="144951"/>
                  <a:pt x="5156200" y="139700"/>
                </a:cubicBezTo>
                <a:cubicBezTo>
                  <a:pt x="5079573" y="124375"/>
                  <a:pt x="5113178" y="133826"/>
                  <a:pt x="5054600" y="114300"/>
                </a:cubicBezTo>
                <a:cubicBezTo>
                  <a:pt x="4910667" y="118533"/>
                  <a:pt x="4766392" y="116231"/>
                  <a:pt x="4622800" y="127000"/>
                </a:cubicBezTo>
                <a:cubicBezTo>
                  <a:pt x="4596101" y="129002"/>
                  <a:pt x="4572000" y="143933"/>
                  <a:pt x="4546600" y="152400"/>
                </a:cubicBezTo>
                <a:cubicBezTo>
                  <a:pt x="4479540" y="174753"/>
                  <a:pt x="4519639" y="157674"/>
                  <a:pt x="4432300" y="215900"/>
                </a:cubicBezTo>
                <a:lnTo>
                  <a:pt x="4394200" y="2413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4400" y="577494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- au nord, l’						;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585777" y="577494"/>
            <a:ext cx="5082567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océan Glacial Arctique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678180" y="1335205"/>
            <a:ext cx="983393" cy="479189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7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6512" y="-27384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Les limites de l’Europe sont donc :</a:t>
            </a:r>
          </a:p>
        </p:txBody>
      </p:sp>
      <p:pic>
        <p:nvPicPr>
          <p:cNvPr id="5" name="Picture 2" descr="http://www.eironeia.it/corsi/storia/eu-fi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35310"/>
            <a:ext cx="7116079" cy="491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1092200" y="1574800"/>
            <a:ext cx="6616700" cy="5041900"/>
          </a:xfrm>
          <a:custGeom>
            <a:avLst/>
            <a:gdLst>
              <a:gd name="connsiteX0" fmla="*/ 4457700 w 6616700"/>
              <a:gd name="connsiteY0" fmla="*/ 228600 h 5041900"/>
              <a:gd name="connsiteX1" fmla="*/ 4064000 w 6616700"/>
              <a:gd name="connsiteY1" fmla="*/ 215900 h 5041900"/>
              <a:gd name="connsiteX2" fmla="*/ 3987800 w 6616700"/>
              <a:gd name="connsiteY2" fmla="*/ 165100 h 5041900"/>
              <a:gd name="connsiteX3" fmla="*/ 3911600 w 6616700"/>
              <a:gd name="connsiteY3" fmla="*/ 139700 h 5041900"/>
              <a:gd name="connsiteX4" fmla="*/ 3873500 w 6616700"/>
              <a:gd name="connsiteY4" fmla="*/ 127000 h 5041900"/>
              <a:gd name="connsiteX5" fmla="*/ 3746500 w 6616700"/>
              <a:gd name="connsiteY5" fmla="*/ 114300 h 5041900"/>
              <a:gd name="connsiteX6" fmla="*/ 3416300 w 6616700"/>
              <a:gd name="connsiteY6" fmla="*/ 127000 h 5041900"/>
              <a:gd name="connsiteX7" fmla="*/ 3302000 w 6616700"/>
              <a:gd name="connsiteY7" fmla="*/ 177800 h 5041900"/>
              <a:gd name="connsiteX8" fmla="*/ 3200400 w 6616700"/>
              <a:gd name="connsiteY8" fmla="*/ 203200 h 5041900"/>
              <a:gd name="connsiteX9" fmla="*/ 3086100 w 6616700"/>
              <a:gd name="connsiteY9" fmla="*/ 266700 h 5041900"/>
              <a:gd name="connsiteX10" fmla="*/ 2997200 w 6616700"/>
              <a:gd name="connsiteY10" fmla="*/ 292100 h 5041900"/>
              <a:gd name="connsiteX11" fmla="*/ 2946400 w 6616700"/>
              <a:gd name="connsiteY11" fmla="*/ 317500 h 5041900"/>
              <a:gd name="connsiteX12" fmla="*/ 2908300 w 6616700"/>
              <a:gd name="connsiteY12" fmla="*/ 342900 h 5041900"/>
              <a:gd name="connsiteX13" fmla="*/ 2755900 w 6616700"/>
              <a:gd name="connsiteY13" fmla="*/ 368300 h 5041900"/>
              <a:gd name="connsiteX14" fmla="*/ 2552700 w 6616700"/>
              <a:gd name="connsiteY14" fmla="*/ 406400 h 5041900"/>
              <a:gd name="connsiteX15" fmla="*/ 2501900 w 6616700"/>
              <a:gd name="connsiteY15" fmla="*/ 419100 h 5041900"/>
              <a:gd name="connsiteX16" fmla="*/ 2425700 w 6616700"/>
              <a:gd name="connsiteY16" fmla="*/ 431800 h 5041900"/>
              <a:gd name="connsiteX17" fmla="*/ 2298700 w 6616700"/>
              <a:gd name="connsiteY17" fmla="*/ 419100 h 5041900"/>
              <a:gd name="connsiteX18" fmla="*/ 2260600 w 6616700"/>
              <a:gd name="connsiteY18" fmla="*/ 406400 h 5041900"/>
              <a:gd name="connsiteX19" fmla="*/ 2197100 w 6616700"/>
              <a:gd name="connsiteY19" fmla="*/ 393700 h 5041900"/>
              <a:gd name="connsiteX20" fmla="*/ 2120900 w 6616700"/>
              <a:gd name="connsiteY20" fmla="*/ 381000 h 5041900"/>
              <a:gd name="connsiteX21" fmla="*/ 2044700 w 6616700"/>
              <a:gd name="connsiteY21" fmla="*/ 355600 h 5041900"/>
              <a:gd name="connsiteX22" fmla="*/ 2006600 w 6616700"/>
              <a:gd name="connsiteY22" fmla="*/ 342900 h 5041900"/>
              <a:gd name="connsiteX23" fmla="*/ 1955800 w 6616700"/>
              <a:gd name="connsiteY23" fmla="*/ 330200 h 5041900"/>
              <a:gd name="connsiteX24" fmla="*/ 1917700 w 6616700"/>
              <a:gd name="connsiteY24" fmla="*/ 292100 h 5041900"/>
              <a:gd name="connsiteX25" fmla="*/ 1879600 w 6616700"/>
              <a:gd name="connsiteY25" fmla="*/ 279400 h 5041900"/>
              <a:gd name="connsiteX26" fmla="*/ 1828800 w 6616700"/>
              <a:gd name="connsiteY26" fmla="*/ 241300 h 5041900"/>
              <a:gd name="connsiteX27" fmla="*/ 1790700 w 6616700"/>
              <a:gd name="connsiteY27" fmla="*/ 215900 h 5041900"/>
              <a:gd name="connsiteX28" fmla="*/ 1638300 w 6616700"/>
              <a:gd name="connsiteY28" fmla="*/ 114300 h 5041900"/>
              <a:gd name="connsiteX29" fmla="*/ 1600200 w 6616700"/>
              <a:gd name="connsiteY29" fmla="*/ 101600 h 5041900"/>
              <a:gd name="connsiteX30" fmla="*/ 1473200 w 6616700"/>
              <a:gd name="connsiteY30" fmla="*/ 76200 h 5041900"/>
              <a:gd name="connsiteX31" fmla="*/ 1346200 w 6616700"/>
              <a:gd name="connsiteY31" fmla="*/ 38100 h 5041900"/>
              <a:gd name="connsiteX32" fmla="*/ 1168400 w 6616700"/>
              <a:gd name="connsiteY32" fmla="*/ 0 h 5041900"/>
              <a:gd name="connsiteX33" fmla="*/ 990600 w 6616700"/>
              <a:gd name="connsiteY33" fmla="*/ 12700 h 5041900"/>
              <a:gd name="connsiteX34" fmla="*/ 952500 w 6616700"/>
              <a:gd name="connsiteY34" fmla="*/ 38100 h 5041900"/>
              <a:gd name="connsiteX35" fmla="*/ 876300 w 6616700"/>
              <a:gd name="connsiteY35" fmla="*/ 114300 h 5041900"/>
              <a:gd name="connsiteX36" fmla="*/ 800100 w 6616700"/>
              <a:gd name="connsiteY36" fmla="*/ 254000 h 5041900"/>
              <a:gd name="connsiteX37" fmla="*/ 787400 w 6616700"/>
              <a:gd name="connsiteY37" fmla="*/ 317500 h 5041900"/>
              <a:gd name="connsiteX38" fmla="*/ 774700 w 6616700"/>
              <a:gd name="connsiteY38" fmla="*/ 355600 h 5041900"/>
              <a:gd name="connsiteX39" fmla="*/ 762000 w 6616700"/>
              <a:gd name="connsiteY39" fmla="*/ 406400 h 5041900"/>
              <a:gd name="connsiteX40" fmla="*/ 774700 w 6616700"/>
              <a:gd name="connsiteY40" fmla="*/ 622300 h 5041900"/>
              <a:gd name="connsiteX41" fmla="*/ 787400 w 6616700"/>
              <a:gd name="connsiteY41" fmla="*/ 660400 h 5041900"/>
              <a:gd name="connsiteX42" fmla="*/ 800100 w 6616700"/>
              <a:gd name="connsiteY42" fmla="*/ 711200 h 5041900"/>
              <a:gd name="connsiteX43" fmla="*/ 838200 w 6616700"/>
              <a:gd name="connsiteY43" fmla="*/ 787400 h 5041900"/>
              <a:gd name="connsiteX44" fmla="*/ 850900 w 6616700"/>
              <a:gd name="connsiteY44" fmla="*/ 838200 h 5041900"/>
              <a:gd name="connsiteX45" fmla="*/ 876300 w 6616700"/>
              <a:gd name="connsiteY45" fmla="*/ 914400 h 5041900"/>
              <a:gd name="connsiteX46" fmla="*/ 889000 w 6616700"/>
              <a:gd name="connsiteY46" fmla="*/ 965200 h 5041900"/>
              <a:gd name="connsiteX47" fmla="*/ 939800 w 6616700"/>
              <a:gd name="connsiteY47" fmla="*/ 1041400 h 5041900"/>
              <a:gd name="connsiteX48" fmla="*/ 965200 w 6616700"/>
              <a:gd name="connsiteY48" fmla="*/ 1079500 h 5041900"/>
              <a:gd name="connsiteX49" fmla="*/ 1003300 w 6616700"/>
              <a:gd name="connsiteY49" fmla="*/ 1104900 h 5041900"/>
              <a:gd name="connsiteX50" fmla="*/ 1079500 w 6616700"/>
              <a:gd name="connsiteY50" fmla="*/ 1181100 h 5041900"/>
              <a:gd name="connsiteX51" fmla="*/ 1143000 w 6616700"/>
              <a:gd name="connsiteY51" fmla="*/ 1257300 h 5041900"/>
              <a:gd name="connsiteX52" fmla="*/ 1181100 w 6616700"/>
              <a:gd name="connsiteY52" fmla="*/ 1333500 h 5041900"/>
              <a:gd name="connsiteX53" fmla="*/ 1219200 w 6616700"/>
              <a:gd name="connsiteY53" fmla="*/ 1409700 h 5041900"/>
              <a:gd name="connsiteX54" fmla="*/ 1219200 w 6616700"/>
              <a:gd name="connsiteY54" fmla="*/ 1663700 h 5041900"/>
              <a:gd name="connsiteX55" fmla="*/ 1143000 w 6616700"/>
              <a:gd name="connsiteY55" fmla="*/ 1727200 h 5041900"/>
              <a:gd name="connsiteX56" fmla="*/ 1104900 w 6616700"/>
              <a:gd name="connsiteY56" fmla="*/ 1765300 h 5041900"/>
              <a:gd name="connsiteX57" fmla="*/ 1016000 w 6616700"/>
              <a:gd name="connsiteY57" fmla="*/ 1879600 h 5041900"/>
              <a:gd name="connsiteX58" fmla="*/ 977900 w 6616700"/>
              <a:gd name="connsiteY58" fmla="*/ 1892300 h 5041900"/>
              <a:gd name="connsiteX59" fmla="*/ 939800 w 6616700"/>
              <a:gd name="connsiteY59" fmla="*/ 1930400 h 5041900"/>
              <a:gd name="connsiteX60" fmla="*/ 889000 w 6616700"/>
              <a:gd name="connsiteY60" fmla="*/ 2019300 h 5041900"/>
              <a:gd name="connsiteX61" fmla="*/ 850900 w 6616700"/>
              <a:gd name="connsiteY61" fmla="*/ 2057400 h 5041900"/>
              <a:gd name="connsiteX62" fmla="*/ 812800 w 6616700"/>
              <a:gd name="connsiteY62" fmla="*/ 2184400 h 5041900"/>
              <a:gd name="connsiteX63" fmla="*/ 800100 w 6616700"/>
              <a:gd name="connsiteY63" fmla="*/ 2222500 h 5041900"/>
              <a:gd name="connsiteX64" fmla="*/ 812800 w 6616700"/>
              <a:gd name="connsiteY64" fmla="*/ 2374900 h 5041900"/>
              <a:gd name="connsiteX65" fmla="*/ 825500 w 6616700"/>
              <a:gd name="connsiteY65" fmla="*/ 2425700 h 5041900"/>
              <a:gd name="connsiteX66" fmla="*/ 838200 w 6616700"/>
              <a:gd name="connsiteY66" fmla="*/ 2501900 h 5041900"/>
              <a:gd name="connsiteX67" fmla="*/ 800100 w 6616700"/>
              <a:gd name="connsiteY67" fmla="*/ 2705100 h 5041900"/>
              <a:gd name="connsiteX68" fmla="*/ 787400 w 6616700"/>
              <a:gd name="connsiteY68" fmla="*/ 2743200 h 5041900"/>
              <a:gd name="connsiteX69" fmla="*/ 673100 w 6616700"/>
              <a:gd name="connsiteY69" fmla="*/ 2857500 h 5041900"/>
              <a:gd name="connsiteX70" fmla="*/ 635000 w 6616700"/>
              <a:gd name="connsiteY70" fmla="*/ 2895600 h 5041900"/>
              <a:gd name="connsiteX71" fmla="*/ 533400 w 6616700"/>
              <a:gd name="connsiteY71" fmla="*/ 3009900 h 5041900"/>
              <a:gd name="connsiteX72" fmla="*/ 495300 w 6616700"/>
              <a:gd name="connsiteY72" fmla="*/ 3048000 h 5041900"/>
              <a:gd name="connsiteX73" fmla="*/ 431800 w 6616700"/>
              <a:gd name="connsiteY73" fmla="*/ 3124200 h 5041900"/>
              <a:gd name="connsiteX74" fmla="*/ 381000 w 6616700"/>
              <a:gd name="connsiteY74" fmla="*/ 3213100 h 5041900"/>
              <a:gd name="connsiteX75" fmla="*/ 342900 w 6616700"/>
              <a:gd name="connsiteY75" fmla="*/ 3251200 h 5041900"/>
              <a:gd name="connsiteX76" fmla="*/ 317500 w 6616700"/>
              <a:gd name="connsiteY76" fmla="*/ 3289300 h 5041900"/>
              <a:gd name="connsiteX77" fmla="*/ 254000 w 6616700"/>
              <a:gd name="connsiteY77" fmla="*/ 3378200 h 5041900"/>
              <a:gd name="connsiteX78" fmla="*/ 228600 w 6616700"/>
              <a:gd name="connsiteY78" fmla="*/ 3454400 h 5041900"/>
              <a:gd name="connsiteX79" fmla="*/ 165100 w 6616700"/>
              <a:gd name="connsiteY79" fmla="*/ 3543300 h 5041900"/>
              <a:gd name="connsiteX80" fmla="*/ 152400 w 6616700"/>
              <a:gd name="connsiteY80" fmla="*/ 3581400 h 5041900"/>
              <a:gd name="connsiteX81" fmla="*/ 127000 w 6616700"/>
              <a:gd name="connsiteY81" fmla="*/ 3619500 h 5041900"/>
              <a:gd name="connsiteX82" fmla="*/ 114300 w 6616700"/>
              <a:gd name="connsiteY82" fmla="*/ 3670300 h 5041900"/>
              <a:gd name="connsiteX83" fmla="*/ 101600 w 6616700"/>
              <a:gd name="connsiteY83" fmla="*/ 3708400 h 5041900"/>
              <a:gd name="connsiteX84" fmla="*/ 63500 w 6616700"/>
              <a:gd name="connsiteY84" fmla="*/ 3822700 h 5041900"/>
              <a:gd name="connsiteX85" fmla="*/ 38100 w 6616700"/>
              <a:gd name="connsiteY85" fmla="*/ 3860800 h 5041900"/>
              <a:gd name="connsiteX86" fmla="*/ 25400 w 6616700"/>
              <a:gd name="connsiteY86" fmla="*/ 3924300 h 5041900"/>
              <a:gd name="connsiteX87" fmla="*/ 0 w 6616700"/>
              <a:gd name="connsiteY87" fmla="*/ 4000500 h 5041900"/>
              <a:gd name="connsiteX88" fmla="*/ 12700 w 6616700"/>
              <a:gd name="connsiteY88" fmla="*/ 4102100 h 5041900"/>
              <a:gd name="connsiteX89" fmla="*/ 88900 w 6616700"/>
              <a:gd name="connsiteY89" fmla="*/ 4127500 h 5041900"/>
              <a:gd name="connsiteX90" fmla="*/ 139700 w 6616700"/>
              <a:gd name="connsiteY90" fmla="*/ 4140200 h 5041900"/>
              <a:gd name="connsiteX91" fmla="*/ 228600 w 6616700"/>
              <a:gd name="connsiteY91" fmla="*/ 4165600 h 5041900"/>
              <a:gd name="connsiteX92" fmla="*/ 292100 w 6616700"/>
              <a:gd name="connsiteY92" fmla="*/ 4178300 h 5041900"/>
              <a:gd name="connsiteX93" fmla="*/ 406400 w 6616700"/>
              <a:gd name="connsiteY93" fmla="*/ 4216400 h 5041900"/>
              <a:gd name="connsiteX94" fmla="*/ 444500 w 6616700"/>
              <a:gd name="connsiteY94" fmla="*/ 4229100 h 5041900"/>
              <a:gd name="connsiteX95" fmla="*/ 508000 w 6616700"/>
              <a:gd name="connsiteY95" fmla="*/ 4305300 h 5041900"/>
              <a:gd name="connsiteX96" fmla="*/ 558800 w 6616700"/>
              <a:gd name="connsiteY96" fmla="*/ 4381500 h 5041900"/>
              <a:gd name="connsiteX97" fmla="*/ 647700 w 6616700"/>
              <a:gd name="connsiteY97" fmla="*/ 4394200 h 5041900"/>
              <a:gd name="connsiteX98" fmla="*/ 774700 w 6616700"/>
              <a:gd name="connsiteY98" fmla="*/ 4432300 h 5041900"/>
              <a:gd name="connsiteX99" fmla="*/ 1435100 w 6616700"/>
              <a:gd name="connsiteY99" fmla="*/ 4457700 h 5041900"/>
              <a:gd name="connsiteX100" fmla="*/ 1651000 w 6616700"/>
              <a:gd name="connsiteY100" fmla="*/ 4470400 h 5041900"/>
              <a:gd name="connsiteX101" fmla="*/ 1689100 w 6616700"/>
              <a:gd name="connsiteY101" fmla="*/ 4483100 h 5041900"/>
              <a:gd name="connsiteX102" fmla="*/ 1739900 w 6616700"/>
              <a:gd name="connsiteY102" fmla="*/ 4495800 h 5041900"/>
              <a:gd name="connsiteX103" fmla="*/ 1866900 w 6616700"/>
              <a:gd name="connsiteY103" fmla="*/ 4508500 h 5041900"/>
              <a:gd name="connsiteX104" fmla="*/ 1943100 w 6616700"/>
              <a:gd name="connsiteY104" fmla="*/ 4533900 h 5041900"/>
              <a:gd name="connsiteX105" fmla="*/ 1981200 w 6616700"/>
              <a:gd name="connsiteY105" fmla="*/ 4546600 h 5041900"/>
              <a:gd name="connsiteX106" fmla="*/ 2082800 w 6616700"/>
              <a:gd name="connsiteY106" fmla="*/ 4597400 h 5041900"/>
              <a:gd name="connsiteX107" fmla="*/ 2159000 w 6616700"/>
              <a:gd name="connsiteY107" fmla="*/ 4610100 h 5041900"/>
              <a:gd name="connsiteX108" fmla="*/ 2197100 w 6616700"/>
              <a:gd name="connsiteY108" fmla="*/ 4622800 h 5041900"/>
              <a:gd name="connsiteX109" fmla="*/ 2413000 w 6616700"/>
              <a:gd name="connsiteY109" fmla="*/ 4635500 h 5041900"/>
              <a:gd name="connsiteX110" fmla="*/ 2451100 w 6616700"/>
              <a:gd name="connsiteY110" fmla="*/ 4724400 h 5041900"/>
              <a:gd name="connsiteX111" fmla="*/ 2476500 w 6616700"/>
              <a:gd name="connsiteY111" fmla="*/ 4762500 h 5041900"/>
              <a:gd name="connsiteX112" fmla="*/ 2565400 w 6616700"/>
              <a:gd name="connsiteY112" fmla="*/ 4800600 h 5041900"/>
              <a:gd name="connsiteX113" fmla="*/ 2641600 w 6616700"/>
              <a:gd name="connsiteY113" fmla="*/ 4826000 h 5041900"/>
              <a:gd name="connsiteX114" fmla="*/ 2679700 w 6616700"/>
              <a:gd name="connsiteY114" fmla="*/ 4838700 h 5041900"/>
              <a:gd name="connsiteX115" fmla="*/ 2717800 w 6616700"/>
              <a:gd name="connsiteY115" fmla="*/ 4851400 h 5041900"/>
              <a:gd name="connsiteX116" fmla="*/ 2819400 w 6616700"/>
              <a:gd name="connsiteY116" fmla="*/ 4876800 h 5041900"/>
              <a:gd name="connsiteX117" fmla="*/ 2921000 w 6616700"/>
              <a:gd name="connsiteY117" fmla="*/ 4902200 h 5041900"/>
              <a:gd name="connsiteX118" fmla="*/ 2971800 w 6616700"/>
              <a:gd name="connsiteY118" fmla="*/ 4914900 h 5041900"/>
              <a:gd name="connsiteX119" fmla="*/ 3098800 w 6616700"/>
              <a:gd name="connsiteY119" fmla="*/ 4940300 h 5041900"/>
              <a:gd name="connsiteX120" fmla="*/ 3213100 w 6616700"/>
              <a:gd name="connsiteY120" fmla="*/ 4978400 h 5041900"/>
              <a:gd name="connsiteX121" fmla="*/ 3251200 w 6616700"/>
              <a:gd name="connsiteY121" fmla="*/ 4991100 h 5041900"/>
              <a:gd name="connsiteX122" fmla="*/ 3289300 w 6616700"/>
              <a:gd name="connsiteY122" fmla="*/ 5003800 h 5041900"/>
              <a:gd name="connsiteX123" fmla="*/ 3378200 w 6616700"/>
              <a:gd name="connsiteY123" fmla="*/ 5041900 h 5041900"/>
              <a:gd name="connsiteX124" fmla="*/ 3670300 w 6616700"/>
              <a:gd name="connsiteY124" fmla="*/ 5029200 h 5041900"/>
              <a:gd name="connsiteX125" fmla="*/ 3708400 w 6616700"/>
              <a:gd name="connsiteY125" fmla="*/ 5016500 h 5041900"/>
              <a:gd name="connsiteX126" fmla="*/ 3797300 w 6616700"/>
              <a:gd name="connsiteY126" fmla="*/ 5003800 h 5041900"/>
              <a:gd name="connsiteX127" fmla="*/ 3962400 w 6616700"/>
              <a:gd name="connsiteY127" fmla="*/ 5016500 h 5041900"/>
              <a:gd name="connsiteX128" fmla="*/ 4051300 w 6616700"/>
              <a:gd name="connsiteY128" fmla="*/ 5029200 h 5041900"/>
              <a:gd name="connsiteX129" fmla="*/ 4229100 w 6616700"/>
              <a:gd name="connsiteY129" fmla="*/ 5016500 h 5041900"/>
              <a:gd name="connsiteX130" fmla="*/ 4203700 w 6616700"/>
              <a:gd name="connsiteY130" fmla="*/ 4876800 h 5041900"/>
              <a:gd name="connsiteX131" fmla="*/ 4152900 w 6616700"/>
              <a:gd name="connsiteY131" fmla="*/ 4800600 h 5041900"/>
              <a:gd name="connsiteX132" fmla="*/ 4140200 w 6616700"/>
              <a:gd name="connsiteY132" fmla="*/ 4762500 h 5041900"/>
              <a:gd name="connsiteX133" fmla="*/ 4064000 w 6616700"/>
              <a:gd name="connsiteY133" fmla="*/ 4737100 h 5041900"/>
              <a:gd name="connsiteX134" fmla="*/ 4013200 w 6616700"/>
              <a:gd name="connsiteY134" fmla="*/ 4660900 h 5041900"/>
              <a:gd name="connsiteX135" fmla="*/ 4051300 w 6616700"/>
              <a:gd name="connsiteY135" fmla="*/ 4419600 h 5041900"/>
              <a:gd name="connsiteX136" fmla="*/ 4089400 w 6616700"/>
              <a:gd name="connsiteY136" fmla="*/ 4406900 h 5041900"/>
              <a:gd name="connsiteX137" fmla="*/ 4178300 w 6616700"/>
              <a:gd name="connsiteY137" fmla="*/ 4292600 h 5041900"/>
              <a:gd name="connsiteX138" fmla="*/ 4191000 w 6616700"/>
              <a:gd name="connsiteY138" fmla="*/ 4254500 h 5041900"/>
              <a:gd name="connsiteX139" fmla="*/ 4279900 w 6616700"/>
              <a:gd name="connsiteY139" fmla="*/ 4216400 h 5041900"/>
              <a:gd name="connsiteX140" fmla="*/ 4343400 w 6616700"/>
              <a:gd name="connsiteY140" fmla="*/ 4203700 h 5041900"/>
              <a:gd name="connsiteX141" fmla="*/ 4381500 w 6616700"/>
              <a:gd name="connsiteY141" fmla="*/ 4178300 h 5041900"/>
              <a:gd name="connsiteX142" fmla="*/ 4432300 w 6616700"/>
              <a:gd name="connsiteY142" fmla="*/ 4165600 h 5041900"/>
              <a:gd name="connsiteX143" fmla="*/ 4470400 w 6616700"/>
              <a:gd name="connsiteY143" fmla="*/ 4127500 h 5041900"/>
              <a:gd name="connsiteX144" fmla="*/ 4546600 w 6616700"/>
              <a:gd name="connsiteY144" fmla="*/ 4076700 h 5041900"/>
              <a:gd name="connsiteX145" fmla="*/ 4597400 w 6616700"/>
              <a:gd name="connsiteY145" fmla="*/ 4000500 h 5041900"/>
              <a:gd name="connsiteX146" fmla="*/ 4724400 w 6616700"/>
              <a:gd name="connsiteY146" fmla="*/ 3937000 h 5041900"/>
              <a:gd name="connsiteX147" fmla="*/ 4813300 w 6616700"/>
              <a:gd name="connsiteY147" fmla="*/ 3886200 h 5041900"/>
              <a:gd name="connsiteX148" fmla="*/ 4889500 w 6616700"/>
              <a:gd name="connsiteY148" fmla="*/ 3860800 h 5041900"/>
              <a:gd name="connsiteX149" fmla="*/ 4927600 w 6616700"/>
              <a:gd name="connsiteY149" fmla="*/ 3848100 h 5041900"/>
              <a:gd name="connsiteX150" fmla="*/ 4965700 w 6616700"/>
              <a:gd name="connsiteY150" fmla="*/ 3835400 h 5041900"/>
              <a:gd name="connsiteX151" fmla="*/ 5054600 w 6616700"/>
              <a:gd name="connsiteY151" fmla="*/ 3797300 h 5041900"/>
              <a:gd name="connsiteX152" fmla="*/ 5092700 w 6616700"/>
              <a:gd name="connsiteY152" fmla="*/ 3784600 h 5041900"/>
              <a:gd name="connsiteX153" fmla="*/ 5486400 w 6616700"/>
              <a:gd name="connsiteY153" fmla="*/ 3771900 h 5041900"/>
              <a:gd name="connsiteX154" fmla="*/ 6083300 w 6616700"/>
              <a:gd name="connsiteY154" fmla="*/ 3733800 h 5041900"/>
              <a:gd name="connsiteX155" fmla="*/ 6121400 w 6616700"/>
              <a:gd name="connsiteY155" fmla="*/ 3721100 h 5041900"/>
              <a:gd name="connsiteX156" fmla="*/ 6210300 w 6616700"/>
              <a:gd name="connsiteY156" fmla="*/ 3708400 h 5041900"/>
              <a:gd name="connsiteX157" fmla="*/ 6248400 w 6616700"/>
              <a:gd name="connsiteY157" fmla="*/ 3695700 h 5041900"/>
              <a:gd name="connsiteX158" fmla="*/ 6311900 w 6616700"/>
              <a:gd name="connsiteY158" fmla="*/ 3683000 h 5041900"/>
              <a:gd name="connsiteX159" fmla="*/ 6337300 w 6616700"/>
              <a:gd name="connsiteY159" fmla="*/ 3644900 h 5041900"/>
              <a:gd name="connsiteX160" fmla="*/ 6311900 w 6616700"/>
              <a:gd name="connsiteY160" fmla="*/ 3581400 h 5041900"/>
              <a:gd name="connsiteX161" fmla="*/ 6299200 w 6616700"/>
              <a:gd name="connsiteY161" fmla="*/ 3543300 h 5041900"/>
              <a:gd name="connsiteX162" fmla="*/ 6273800 w 6616700"/>
              <a:gd name="connsiteY162" fmla="*/ 3505200 h 5041900"/>
              <a:gd name="connsiteX163" fmla="*/ 6197600 w 6616700"/>
              <a:gd name="connsiteY163" fmla="*/ 3479800 h 5041900"/>
              <a:gd name="connsiteX164" fmla="*/ 6134100 w 6616700"/>
              <a:gd name="connsiteY164" fmla="*/ 3403600 h 5041900"/>
              <a:gd name="connsiteX165" fmla="*/ 6070600 w 6616700"/>
              <a:gd name="connsiteY165" fmla="*/ 3327400 h 5041900"/>
              <a:gd name="connsiteX166" fmla="*/ 5994400 w 6616700"/>
              <a:gd name="connsiteY166" fmla="*/ 3302000 h 5041900"/>
              <a:gd name="connsiteX167" fmla="*/ 5956300 w 6616700"/>
              <a:gd name="connsiteY167" fmla="*/ 3289300 h 5041900"/>
              <a:gd name="connsiteX168" fmla="*/ 5981700 w 6616700"/>
              <a:gd name="connsiteY168" fmla="*/ 3098800 h 5041900"/>
              <a:gd name="connsiteX169" fmla="*/ 5994400 w 6616700"/>
              <a:gd name="connsiteY169" fmla="*/ 3060700 h 5041900"/>
              <a:gd name="connsiteX170" fmla="*/ 6057900 w 6616700"/>
              <a:gd name="connsiteY170" fmla="*/ 2984500 h 5041900"/>
              <a:gd name="connsiteX171" fmla="*/ 6096000 w 6616700"/>
              <a:gd name="connsiteY171" fmla="*/ 2959100 h 5041900"/>
              <a:gd name="connsiteX172" fmla="*/ 6134100 w 6616700"/>
              <a:gd name="connsiteY172" fmla="*/ 2921000 h 5041900"/>
              <a:gd name="connsiteX173" fmla="*/ 6184900 w 6616700"/>
              <a:gd name="connsiteY173" fmla="*/ 2882900 h 5041900"/>
              <a:gd name="connsiteX174" fmla="*/ 6223000 w 6616700"/>
              <a:gd name="connsiteY174" fmla="*/ 2857500 h 5041900"/>
              <a:gd name="connsiteX175" fmla="*/ 6299200 w 6616700"/>
              <a:gd name="connsiteY175" fmla="*/ 2794000 h 5041900"/>
              <a:gd name="connsiteX176" fmla="*/ 6362700 w 6616700"/>
              <a:gd name="connsiteY176" fmla="*/ 2768600 h 5041900"/>
              <a:gd name="connsiteX177" fmla="*/ 6451600 w 6616700"/>
              <a:gd name="connsiteY177" fmla="*/ 2679700 h 5041900"/>
              <a:gd name="connsiteX178" fmla="*/ 6489700 w 6616700"/>
              <a:gd name="connsiteY178" fmla="*/ 2654300 h 5041900"/>
              <a:gd name="connsiteX179" fmla="*/ 6527800 w 6616700"/>
              <a:gd name="connsiteY179" fmla="*/ 2578100 h 5041900"/>
              <a:gd name="connsiteX180" fmla="*/ 6540500 w 6616700"/>
              <a:gd name="connsiteY180" fmla="*/ 2540000 h 5041900"/>
              <a:gd name="connsiteX181" fmla="*/ 6578600 w 6616700"/>
              <a:gd name="connsiteY181" fmla="*/ 2463800 h 5041900"/>
              <a:gd name="connsiteX182" fmla="*/ 6591300 w 6616700"/>
              <a:gd name="connsiteY182" fmla="*/ 2032000 h 5041900"/>
              <a:gd name="connsiteX183" fmla="*/ 6616700 w 6616700"/>
              <a:gd name="connsiteY183" fmla="*/ 1955800 h 5041900"/>
              <a:gd name="connsiteX184" fmla="*/ 6578600 w 6616700"/>
              <a:gd name="connsiteY184" fmla="*/ 1765300 h 5041900"/>
              <a:gd name="connsiteX185" fmla="*/ 6540500 w 6616700"/>
              <a:gd name="connsiteY185" fmla="*/ 1727200 h 5041900"/>
              <a:gd name="connsiteX186" fmla="*/ 6489700 w 6616700"/>
              <a:gd name="connsiteY186" fmla="*/ 1600200 h 5041900"/>
              <a:gd name="connsiteX187" fmla="*/ 6451600 w 6616700"/>
              <a:gd name="connsiteY187" fmla="*/ 1562100 h 5041900"/>
              <a:gd name="connsiteX188" fmla="*/ 6400800 w 6616700"/>
              <a:gd name="connsiteY188" fmla="*/ 1498600 h 5041900"/>
              <a:gd name="connsiteX189" fmla="*/ 6362700 w 6616700"/>
              <a:gd name="connsiteY189" fmla="*/ 1422400 h 5041900"/>
              <a:gd name="connsiteX190" fmla="*/ 6337300 w 6616700"/>
              <a:gd name="connsiteY190" fmla="*/ 1384300 h 5041900"/>
              <a:gd name="connsiteX191" fmla="*/ 6299200 w 6616700"/>
              <a:gd name="connsiteY191" fmla="*/ 1257300 h 5041900"/>
              <a:gd name="connsiteX192" fmla="*/ 6286500 w 6616700"/>
              <a:gd name="connsiteY192" fmla="*/ 1219200 h 5041900"/>
              <a:gd name="connsiteX193" fmla="*/ 6235700 w 6616700"/>
              <a:gd name="connsiteY193" fmla="*/ 1143000 h 5041900"/>
              <a:gd name="connsiteX194" fmla="*/ 6210300 w 6616700"/>
              <a:gd name="connsiteY194" fmla="*/ 1104900 h 5041900"/>
              <a:gd name="connsiteX195" fmla="*/ 6172200 w 6616700"/>
              <a:gd name="connsiteY195" fmla="*/ 1079500 h 5041900"/>
              <a:gd name="connsiteX196" fmla="*/ 6146800 w 6616700"/>
              <a:gd name="connsiteY196" fmla="*/ 1041400 h 5041900"/>
              <a:gd name="connsiteX197" fmla="*/ 6070600 w 6616700"/>
              <a:gd name="connsiteY197" fmla="*/ 977900 h 5041900"/>
              <a:gd name="connsiteX198" fmla="*/ 6032500 w 6616700"/>
              <a:gd name="connsiteY198" fmla="*/ 914400 h 5041900"/>
              <a:gd name="connsiteX199" fmla="*/ 6007100 w 6616700"/>
              <a:gd name="connsiteY199" fmla="*/ 838200 h 5041900"/>
              <a:gd name="connsiteX200" fmla="*/ 5956300 w 6616700"/>
              <a:gd name="connsiteY200" fmla="*/ 711200 h 5041900"/>
              <a:gd name="connsiteX201" fmla="*/ 5943600 w 6616700"/>
              <a:gd name="connsiteY201" fmla="*/ 673100 h 5041900"/>
              <a:gd name="connsiteX202" fmla="*/ 5918200 w 6616700"/>
              <a:gd name="connsiteY202" fmla="*/ 571500 h 5041900"/>
              <a:gd name="connsiteX203" fmla="*/ 5892800 w 6616700"/>
              <a:gd name="connsiteY203" fmla="*/ 533400 h 5041900"/>
              <a:gd name="connsiteX204" fmla="*/ 5778500 w 6616700"/>
              <a:gd name="connsiteY204" fmla="*/ 431800 h 5041900"/>
              <a:gd name="connsiteX205" fmla="*/ 5689600 w 6616700"/>
              <a:gd name="connsiteY205" fmla="*/ 406400 h 5041900"/>
              <a:gd name="connsiteX206" fmla="*/ 5613400 w 6616700"/>
              <a:gd name="connsiteY206" fmla="*/ 355600 h 5041900"/>
              <a:gd name="connsiteX207" fmla="*/ 5575300 w 6616700"/>
              <a:gd name="connsiteY207" fmla="*/ 330200 h 5041900"/>
              <a:gd name="connsiteX208" fmla="*/ 5486400 w 6616700"/>
              <a:gd name="connsiteY208" fmla="*/ 304800 h 5041900"/>
              <a:gd name="connsiteX209" fmla="*/ 5422900 w 6616700"/>
              <a:gd name="connsiteY209" fmla="*/ 266700 h 5041900"/>
              <a:gd name="connsiteX210" fmla="*/ 5384800 w 6616700"/>
              <a:gd name="connsiteY210" fmla="*/ 241300 h 5041900"/>
              <a:gd name="connsiteX211" fmla="*/ 5308600 w 6616700"/>
              <a:gd name="connsiteY211" fmla="*/ 215900 h 5041900"/>
              <a:gd name="connsiteX212" fmla="*/ 5232400 w 6616700"/>
              <a:gd name="connsiteY212" fmla="*/ 165100 h 5041900"/>
              <a:gd name="connsiteX213" fmla="*/ 5156200 w 6616700"/>
              <a:gd name="connsiteY213" fmla="*/ 139700 h 5041900"/>
              <a:gd name="connsiteX214" fmla="*/ 5054600 w 6616700"/>
              <a:gd name="connsiteY214" fmla="*/ 114300 h 5041900"/>
              <a:gd name="connsiteX215" fmla="*/ 4622800 w 6616700"/>
              <a:gd name="connsiteY215" fmla="*/ 127000 h 5041900"/>
              <a:gd name="connsiteX216" fmla="*/ 4546600 w 6616700"/>
              <a:gd name="connsiteY216" fmla="*/ 152400 h 5041900"/>
              <a:gd name="connsiteX217" fmla="*/ 4432300 w 6616700"/>
              <a:gd name="connsiteY217" fmla="*/ 215900 h 5041900"/>
              <a:gd name="connsiteX218" fmla="*/ 4394200 w 6616700"/>
              <a:gd name="connsiteY218" fmla="*/ 241300 h 504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6616700" h="5041900">
                <a:moveTo>
                  <a:pt x="4457700" y="228600"/>
                </a:moveTo>
                <a:cubicBezTo>
                  <a:pt x="4326467" y="224367"/>
                  <a:pt x="4194119" y="233484"/>
                  <a:pt x="4064000" y="215900"/>
                </a:cubicBezTo>
                <a:cubicBezTo>
                  <a:pt x="4033748" y="211812"/>
                  <a:pt x="4016760" y="174753"/>
                  <a:pt x="3987800" y="165100"/>
                </a:cubicBezTo>
                <a:lnTo>
                  <a:pt x="3911600" y="139700"/>
                </a:lnTo>
                <a:cubicBezTo>
                  <a:pt x="3898900" y="135467"/>
                  <a:pt x="3886821" y="128332"/>
                  <a:pt x="3873500" y="127000"/>
                </a:cubicBezTo>
                <a:lnTo>
                  <a:pt x="3746500" y="114300"/>
                </a:lnTo>
                <a:cubicBezTo>
                  <a:pt x="3636433" y="118533"/>
                  <a:pt x="3525936" y="116390"/>
                  <a:pt x="3416300" y="127000"/>
                </a:cubicBezTo>
                <a:cubicBezTo>
                  <a:pt x="3378752" y="130634"/>
                  <a:pt x="3337040" y="166120"/>
                  <a:pt x="3302000" y="177800"/>
                </a:cubicBezTo>
                <a:cubicBezTo>
                  <a:pt x="3273851" y="187183"/>
                  <a:pt x="3228913" y="187359"/>
                  <a:pt x="3200400" y="203200"/>
                </a:cubicBezTo>
                <a:cubicBezTo>
                  <a:pt x="3104085" y="256709"/>
                  <a:pt x="3157097" y="246415"/>
                  <a:pt x="3086100" y="266700"/>
                </a:cubicBezTo>
                <a:cubicBezTo>
                  <a:pt x="3053877" y="275907"/>
                  <a:pt x="3027650" y="279050"/>
                  <a:pt x="2997200" y="292100"/>
                </a:cubicBezTo>
                <a:cubicBezTo>
                  <a:pt x="2979799" y="299558"/>
                  <a:pt x="2962838" y="308107"/>
                  <a:pt x="2946400" y="317500"/>
                </a:cubicBezTo>
                <a:cubicBezTo>
                  <a:pt x="2933148" y="325073"/>
                  <a:pt x="2923048" y="338967"/>
                  <a:pt x="2908300" y="342900"/>
                </a:cubicBezTo>
                <a:cubicBezTo>
                  <a:pt x="2858538" y="356170"/>
                  <a:pt x="2755900" y="368300"/>
                  <a:pt x="2755900" y="368300"/>
                </a:cubicBezTo>
                <a:cubicBezTo>
                  <a:pt x="2652438" y="420031"/>
                  <a:pt x="2742996" y="382613"/>
                  <a:pt x="2552700" y="406400"/>
                </a:cubicBezTo>
                <a:cubicBezTo>
                  <a:pt x="2535380" y="408565"/>
                  <a:pt x="2519016" y="415677"/>
                  <a:pt x="2501900" y="419100"/>
                </a:cubicBezTo>
                <a:cubicBezTo>
                  <a:pt x="2476650" y="424150"/>
                  <a:pt x="2451100" y="427567"/>
                  <a:pt x="2425700" y="431800"/>
                </a:cubicBezTo>
                <a:cubicBezTo>
                  <a:pt x="2383367" y="427567"/>
                  <a:pt x="2340750" y="425569"/>
                  <a:pt x="2298700" y="419100"/>
                </a:cubicBezTo>
                <a:cubicBezTo>
                  <a:pt x="2285469" y="417064"/>
                  <a:pt x="2273587" y="409647"/>
                  <a:pt x="2260600" y="406400"/>
                </a:cubicBezTo>
                <a:cubicBezTo>
                  <a:pt x="2239659" y="401165"/>
                  <a:pt x="2218338" y="397561"/>
                  <a:pt x="2197100" y="393700"/>
                </a:cubicBezTo>
                <a:cubicBezTo>
                  <a:pt x="2171765" y="389094"/>
                  <a:pt x="2145882" y="387245"/>
                  <a:pt x="2120900" y="381000"/>
                </a:cubicBezTo>
                <a:cubicBezTo>
                  <a:pt x="2094925" y="374506"/>
                  <a:pt x="2070100" y="364067"/>
                  <a:pt x="2044700" y="355600"/>
                </a:cubicBezTo>
                <a:cubicBezTo>
                  <a:pt x="2032000" y="351367"/>
                  <a:pt x="2019587" y="346147"/>
                  <a:pt x="2006600" y="342900"/>
                </a:cubicBezTo>
                <a:lnTo>
                  <a:pt x="1955800" y="330200"/>
                </a:lnTo>
                <a:cubicBezTo>
                  <a:pt x="1943100" y="317500"/>
                  <a:pt x="1932644" y="302063"/>
                  <a:pt x="1917700" y="292100"/>
                </a:cubicBezTo>
                <a:cubicBezTo>
                  <a:pt x="1906561" y="284674"/>
                  <a:pt x="1891223" y="286042"/>
                  <a:pt x="1879600" y="279400"/>
                </a:cubicBezTo>
                <a:cubicBezTo>
                  <a:pt x="1861222" y="268898"/>
                  <a:pt x="1846024" y="253603"/>
                  <a:pt x="1828800" y="241300"/>
                </a:cubicBezTo>
                <a:cubicBezTo>
                  <a:pt x="1816380" y="232428"/>
                  <a:pt x="1802108" y="226041"/>
                  <a:pt x="1790700" y="215900"/>
                </a:cubicBezTo>
                <a:cubicBezTo>
                  <a:pt x="1676542" y="114426"/>
                  <a:pt x="1762759" y="155786"/>
                  <a:pt x="1638300" y="114300"/>
                </a:cubicBezTo>
                <a:cubicBezTo>
                  <a:pt x="1625600" y="110067"/>
                  <a:pt x="1613327" y="104225"/>
                  <a:pt x="1600200" y="101600"/>
                </a:cubicBezTo>
                <a:lnTo>
                  <a:pt x="1473200" y="76200"/>
                </a:lnTo>
                <a:cubicBezTo>
                  <a:pt x="1376117" y="27659"/>
                  <a:pt x="1472699" y="69725"/>
                  <a:pt x="1346200" y="38100"/>
                </a:cubicBezTo>
                <a:cubicBezTo>
                  <a:pt x="1165235" y="-7141"/>
                  <a:pt x="1388841" y="27555"/>
                  <a:pt x="1168400" y="0"/>
                </a:cubicBezTo>
                <a:cubicBezTo>
                  <a:pt x="1109133" y="4233"/>
                  <a:pt x="1049114" y="2374"/>
                  <a:pt x="990600" y="12700"/>
                </a:cubicBezTo>
                <a:cubicBezTo>
                  <a:pt x="975569" y="15353"/>
                  <a:pt x="963908" y="27959"/>
                  <a:pt x="952500" y="38100"/>
                </a:cubicBezTo>
                <a:cubicBezTo>
                  <a:pt x="925652" y="61965"/>
                  <a:pt x="892364" y="82171"/>
                  <a:pt x="876300" y="114300"/>
                </a:cubicBezTo>
                <a:cubicBezTo>
                  <a:pt x="818674" y="229552"/>
                  <a:pt x="846503" y="184395"/>
                  <a:pt x="800100" y="254000"/>
                </a:cubicBezTo>
                <a:cubicBezTo>
                  <a:pt x="795867" y="275167"/>
                  <a:pt x="792635" y="296559"/>
                  <a:pt x="787400" y="317500"/>
                </a:cubicBezTo>
                <a:cubicBezTo>
                  <a:pt x="784153" y="330487"/>
                  <a:pt x="778378" y="342728"/>
                  <a:pt x="774700" y="355600"/>
                </a:cubicBezTo>
                <a:cubicBezTo>
                  <a:pt x="769905" y="372383"/>
                  <a:pt x="766233" y="389467"/>
                  <a:pt x="762000" y="406400"/>
                </a:cubicBezTo>
                <a:cubicBezTo>
                  <a:pt x="766233" y="478367"/>
                  <a:pt x="767527" y="550567"/>
                  <a:pt x="774700" y="622300"/>
                </a:cubicBezTo>
                <a:cubicBezTo>
                  <a:pt x="776032" y="635621"/>
                  <a:pt x="783722" y="647528"/>
                  <a:pt x="787400" y="660400"/>
                </a:cubicBezTo>
                <a:cubicBezTo>
                  <a:pt x="792195" y="677183"/>
                  <a:pt x="793224" y="695157"/>
                  <a:pt x="800100" y="711200"/>
                </a:cubicBezTo>
                <a:cubicBezTo>
                  <a:pt x="847808" y="822519"/>
                  <a:pt x="807620" y="680371"/>
                  <a:pt x="838200" y="787400"/>
                </a:cubicBezTo>
                <a:cubicBezTo>
                  <a:pt x="842995" y="804183"/>
                  <a:pt x="845884" y="821482"/>
                  <a:pt x="850900" y="838200"/>
                </a:cubicBezTo>
                <a:cubicBezTo>
                  <a:pt x="858593" y="863845"/>
                  <a:pt x="868607" y="888755"/>
                  <a:pt x="876300" y="914400"/>
                </a:cubicBezTo>
                <a:cubicBezTo>
                  <a:pt x="881316" y="931118"/>
                  <a:pt x="881194" y="949588"/>
                  <a:pt x="889000" y="965200"/>
                </a:cubicBezTo>
                <a:cubicBezTo>
                  <a:pt x="902652" y="992504"/>
                  <a:pt x="922867" y="1016000"/>
                  <a:pt x="939800" y="1041400"/>
                </a:cubicBezTo>
                <a:cubicBezTo>
                  <a:pt x="948267" y="1054100"/>
                  <a:pt x="952500" y="1071033"/>
                  <a:pt x="965200" y="1079500"/>
                </a:cubicBezTo>
                <a:cubicBezTo>
                  <a:pt x="977900" y="1087967"/>
                  <a:pt x="992507" y="1094107"/>
                  <a:pt x="1003300" y="1104900"/>
                </a:cubicBezTo>
                <a:cubicBezTo>
                  <a:pt x="1097816" y="1199416"/>
                  <a:pt x="989710" y="1121240"/>
                  <a:pt x="1079500" y="1181100"/>
                </a:cubicBezTo>
                <a:cubicBezTo>
                  <a:pt x="1142563" y="1275695"/>
                  <a:pt x="1061512" y="1159514"/>
                  <a:pt x="1143000" y="1257300"/>
                </a:cubicBezTo>
                <a:cubicBezTo>
                  <a:pt x="1188496" y="1311895"/>
                  <a:pt x="1152461" y="1276222"/>
                  <a:pt x="1181100" y="1333500"/>
                </a:cubicBezTo>
                <a:cubicBezTo>
                  <a:pt x="1230339" y="1431977"/>
                  <a:pt x="1187278" y="1313935"/>
                  <a:pt x="1219200" y="1409700"/>
                </a:cubicBezTo>
                <a:cubicBezTo>
                  <a:pt x="1229109" y="1498883"/>
                  <a:pt x="1245073" y="1573144"/>
                  <a:pt x="1219200" y="1663700"/>
                </a:cubicBezTo>
                <a:cubicBezTo>
                  <a:pt x="1212243" y="1688049"/>
                  <a:pt x="1160405" y="1712696"/>
                  <a:pt x="1143000" y="1727200"/>
                </a:cubicBezTo>
                <a:cubicBezTo>
                  <a:pt x="1129202" y="1738698"/>
                  <a:pt x="1115927" y="1751123"/>
                  <a:pt x="1104900" y="1765300"/>
                </a:cubicBezTo>
                <a:cubicBezTo>
                  <a:pt x="1077729" y="1800234"/>
                  <a:pt x="1055922" y="1852985"/>
                  <a:pt x="1016000" y="1879600"/>
                </a:cubicBezTo>
                <a:cubicBezTo>
                  <a:pt x="1004861" y="1887026"/>
                  <a:pt x="990600" y="1888067"/>
                  <a:pt x="977900" y="1892300"/>
                </a:cubicBezTo>
                <a:cubicBezTo>
                  <a:pt x="965200" y="1905000"/>
                  <a:pt x="951298" y="1916602"/>
                  <a:pt x="939800" y="1930400"/>
                </a:cubicBezTo>
                <a:cubicBezTo>
                  <a:pt x="879806" y="2002392"/>
                  <a:pt x="951108" y="1932348"/>
                  <a:pt x="889000" y="2019300"/>
                </a:cubicBezTo>
                <a:cubicBezTo>
                  <a:pt x="878561" y="2033915"/>
                  <a:pt x="863600" y="2044700"/>
                  <a:pt x="850900" y="2057400"/>
                </a:cubicBezTo>
                <a:cubicBezTo>
                  <a:pt x="831706" y="2134175"/>
                  <a:pt x="843720" y="2091641"/>
                  <a:pt x="812800" y="2184400"/>
                </a:cubicBezTo>
                <a:lnTo>
                  <a:pt x="800100" y="2222500"/>
                </a:lnTo>
                <a:cubicBezTo>
                  <a:pt x="804333" y="2273300"/>
                  <a:pt x="806477" y="2324318"/>
                  <a:pt x="812800" y="2374900"/>
                </a:cubicBezTo>
                <a:cubicBezTo>
                  <a:pt x="814965" y="2392220"/>
                  <a:pt x="822077" y="2408584"/>
                  <a:pt x="825500" y="2425700"/>
                </a:cubicBezTo>
                <a:cubicBezTo>
                  <a:pt x="830550" y="2450950"/>
                  <a:pt x="833967" y="2476500"/>
                  <a:pt x="838200" y="2501900"/>
                </a:cubicBezTo>
                <a:cubicBezTo>
                  <a:pt x="819453" y="2726867"/>
                  <a:pt x="849959" y="2588762"/>
                  <a:pt x="800100" y="2705100"/>
                </a:cubicBezTo>
                <a:cubicBezTo>
                  <a:pt x="794827" y="2717405"/>
                  <a:pt x="795619" y="2732633"/>
                  <a:pt x="787400" y="2743200"/>
                </a:cubicBezTo>
                <a:lnTo>
                  <a:pt x="673100" y="2857500"/>
                </a:lnTo>
                <a:cubicBezTo>
                  <a:pt x="660400" y="2870200"/>
                  <a:pt x="644963" y="2880656"/>
                  <a:pt x="635000" y="2895600"/>
                </a:cubicBezTo>
                <a:cubicBezTo>
                  <a:pt x="589675" y="2963588"/>
                  <a:pt x="620393" y="2922907"/>
                  <a:pt x="533400" y="3009900"/>
                </a:cubicBezTo>
                <a:cubicBezTo>
                  <a:pt x="520700" y="3022600"/>
                  <a:pt x="505263" y="3033056"/>
                  <a:pt x="495300" y="3048000"/>
                </a:cubicBezTo>
                <a:cubicBezTo>
                  <a:pt x="432237" y="3142595"/>
                  <a:pt x="513288" y="3026414"/>
                  <a:pt x="431800" y="3124200"/>
                </a:cubicBezTo>
                <a:cubicBezTo>
                  <a:pt x="371806" y="3196192"/>
                  <a:pt x="443108" y="3126148"/>
                  <a:pt x="381000" y="3213100"/>
                </a:cubicBezTo>
                <a:cubicBezTo>
                  <a:pt x="370561" y="3227715"/>
                  <a:pt x="354398" y="3237402"/>
                  <a:pt x="342900" y="3251200"/>
                </a:cubicBezTo>
                <a:cubicBezTo>
                  <a:pt x="333129" y="3262926"/>
                  <a:pt x="326372" y="3276880"/>
                  <a:pt x="317500" y="3289300"/>
                </a:cubicBezTo>
                <a:cubicBezTo>
                  <a:pt x="311981" y="3297026"/>
                  <a:pt x="261042" y="3362355"/>
                  <a:pt x="254000" y="3378200"/>
                </a:cubicBezTo>
                <a:cubicBezTo>
                  <a:pt x="243126" y="3402666"/>
                  <a:pt x="243452" y="3432123"/>
                  <a:pt x="228600" y="3454400"/>
                </a:cubicBezTo>
                <a:cubicBezTo>
                  <a:pt x="191459" y="3510112"/>
                  <a:pt x="212358" y="3480289"/>
                  <a:pt x="165100" y="3543300"/>
                </a:cubicBezTo>
                <a:cubicBezTo>
                  <a:pt x="160867" y="3556000"/>
                  <a:pt x="158387" y="3569426"/>
                  <a:pt x="152400" y="3581400"/>
                </a:cubicBezTo>
                <a:cubicBezTo>
                  <a:pt x="145574" y="3595052"/>
                  <a:pt x="133013" y="3605471"/>
                  <a:pt x="127000" y="3619500"/>
                </a:cubicBezTo>
                <a:cubicBezTo>
                  <a:pt x="120124" y="3635543"/>
                  <a:pt x="119095" y="3653517"/>
                  <a:pt x="114300" y="3670300"/>
                </a:cubicBezTo>
                <a:cubicBezTo>
                  <a:pt x="110622" y="3683172"/>
                  <a:pt x="105278" y="3695528"/>
                  <a:pt x="101600" y="3708400"/>
                </a:cubicBezTo>
                <a:cubicBezTo>
                  <a:pt x="85431" y="3764990"/>
                  <a:pt x="92691" y="3764317"/>
                  <a:pt x="63500" y="3822700"/>
                </a:cubicBezTo>
                <a:cubicBezTo>
                  <a:pt x="56674" y="3836352"/>
                  <a:pt x="46567" y="3848100"/>
                  <a:pt x="38100" y="3860800"/>
                </a:cubicBezTo>
                <a:cubicBezTo>
                  <a:pt x="33867" y="3881967"/>
                  <a:pt x="31080" y="3903475"/>
                  <a:pt x="25400" y="3924300"/>
                </a:cubicBezTo>
                <a:cubicBezTo>
                  <a:pt x="18355" y="3950131"/>
                  <a:pt x="0" y="4000500"/>
                  <a:pt x="0" y="4000500"/>
                </a:cubicBezTo>
                <a:cubicBezTo>
                  <a:pt x="4233" y="4034367"/>
                  <a:pt x="-6872" y="4074139"/>
                  <a:pt x="12700" y="4102100"/>
                </a:cubicBezTo>
                <a:cubicBezTo>
                  <a:pt x="28054" y="4124034"/>
                  <a:pt x="62925" y="4121006"/>
                  <a:pt x="88900" y="4127500"/>
                </a:cubicBezTo>
                <a:cubicBezTo>
                  <a:pt x="105833" y="4131733"/>
                  <a:pt x="122917" y="4135405"/>
                  <a:pt x="139700" y="4140200"/>
                </a:cubicBezTo>
                <a:cubicBezTo>
                  <a:pt x="213949" y="4161414"/>
                  <a:pt x="139270" y="4145749"/>
                  <a:pt x="228600" y="4165600"/>
                </a:cubicBezTo>
                <a:cubicBezTo>
                  <a:pt x="249672" y="4170283"/>
                  <a:pt x="271275" y="4172620"/>
                  <a:pt x="292100" y="4178300"/>
                </a:cubicBezTo>
                <a:lnTo>
                  <a:pt x="406400" y="4216400"/>
                </a:lnTo>
                <a:lnTo>
                  <a:pt x="444500" y="4229100"/>
                </a:lnTo>
                <a:cubicBezTo>
                  <a:pt x="472587" y="4257187"/>
                  <a:pt x="490319" y="4269937"/>
                  <a:pt x="508000" y="4305300"/>
                </a:cubicBezTo>
                <a:cubicBezTo>
                  <a:pt x="524572" y="4338444"/>
                  <a:pt x="513659" y="4363444"/>
                  <a:pt x="558800" y="4381500"/>
                </a:cubicBezTo>
                <a:cubicBezTo>
                  <a:pt x="586593" y="4392617"/>
                  <a:pt x="618067" y="4389967"/>
                  <a:pt x="647700" y="4394200"/>
                </a:cubicBezTo>
                <a:cubicBezTo>
                  <a:pt x="669799" y="4401566"/>
                  <a:pt x="743990" y="4428461"/>
                  <a:pt x="774700" y="4432300"/>
                </a:cubicBezTo>
                <a:cubicBezTo>
                  <a:pt x="962067" y="4455721"/>
                  <a:pt x="1320850" y="4454844"/>
                  <a:pt x="1435100" y="4457700"/>
                </a:cubicBezTo>
                <a:cubicBezTo>
                  <a:pt x="1507067" y="4461933"/>
                  <a:pt x="1579267" y="4463227"/>
                  <a:pt x="1651000" y="4470400"/>
                </a:cubicBezTo>
                <a:cubicBezTo>
                  <a:pt x="1664321" y="4471732"/>
                  <a:pt x="1676228" y="4479422"/>
                  <a:pt x="1689100" y="4483100"/>
                </a:cubicBezTo>
                <a:cubicBezTo>
                  <a:pt x="1705883" y="4487895"/>
                  <a:pt x="1722621" y="4493332"/>
                  <a:pt x="1739900" y="4495800"/>
                </a:cubicBezTo>
                <a:cubicBezTo>
                  <a:pt x="1782017" y="4501817"/>
                  <a:pt x="1824567" y="4504267"/>
                  <a:pt x="1866900" y="4508500"/>
                </a:cubicBezTo>
                <a:lnTo>
                  <a:pt x="1943100" y="4533900"/>
                </a:lnTo>
                <a:cubicBezTo>
                  <a:pt x="1955800" y="4538133"/>
                  <a:pt x="1969226" y="4540613"/>
                  <a:pt x="1981200" y="4546600"/>
                </a:cubicBezTo>
                <a:cubicBezTo>
                  <a:pt x="2015067" y="4563533"/>
                  <a:pt x="2045451" y="4591175"/>
                  <a:pt x="2082800" y="4597400"/>
                </a:cubicBezTo>
                <a:cubicBezTo>
                  <a:pt x="2108200" y="4601633"/>
                  <a:pt x="2133863" y="4604514"/>
                  <a:pt x="2159000" y="4610100"/>
                </a:cubicBezTo>
                <a:cubicBezTo>
                  <a:pt x="2172068" y="4613004"/>
                  <a:pt x="2183779" y="4621468"/>
                  <a:pt x="2197100" y="4622800"/>
                </a:cubicBezTo>
                <a:cubicBezTo>
                  <a:pt x="2268833" y="4629973"/>
                  <a:pt x="2341033" y="4631267"/>
                  <a:pt x="2413000" y="4635500"/>
                </a:cubicBezTo>
                <a:cubicBezTo>
                  <a:pt x="2427248" y="4678244"/>
                  <a:pt x="2425991" y="4680458"/>
                  <a:pt x="2451100" y="4724400"/>
                </a:cubicBezTo>
                <a:cubicBezTo>
                  <a:pt x="2458673" y="4737652"/>
                  <a:pt x="2465707" y="4751707"/>
                  <a:pt x="2476500" y="4762500"/>
                </a:cubicBezTo>
                <a:cubicBezTo>
                  <a:pt x="2508162" y="4794162"/>
                  <a:pt x="2523762" y="4788108"/>
                  <a:pt x="2565400" y="4800600"/>
                </a:cubicBezTo>
                <a:cubicBezTo>
                  <a:pt x="2591045" y="4808293"/>
                  <a:pt x="2616200" y="4817533"/>
                  <a:pt x="2641600" y="4826000"/>
                </a:cubicBezTo>
                <a:lnTo>
                  <a:pt x="2679700" y="4838700"/>
                </a:lnTo>
                <a:cubicBezTo>
                  <a:pt x="2692400" y="4842933"/>
                  <a:pt x="2704813" y="4848153"/>
                  <a:pt x="2717800" y="4851400"/>
                </a:cubicBezTo>
                <a:cubicBezTo>
                  <a:pt x="2751667" y="4859867"/>
                  <a:pt x="2786282" y="4865761"/>
                  <a:pt x="2819400" y="4876800"/>
                </a:cubicBezTo>
                <a:cubicBezTo>
                  <a:pt x="2887483" y="4899494"/>
                  <a:pt x="2829048" y="4881766"/>
                  <a:pt x="2921000" y="4902200"/>
                </a:cubicBezTo>
                <a:cubicBezTo>
                  <a:pt x="2938039" y="4905986"/>
                  <a:pt x="2954684" y="4911477"/>
                  <a:pt x="2971800" y="4914900"/>
                </a:cubicBezTo>
                <a:cubicBezTo>
                  <a:pt x="3040456" y="4928631"/>
                  <a:pt x="3039802" y="4922601"/>
                  <a:pt x="3098800" y="4940300"/>
                </a:cubicBezTo>
                <a:lnTo>
                  <a:pt x="3213100" y="4978400"/>
                </a:lnTo>
                <a:lnTo>
                  <a:pt x="3251200" y="4991100"/>
                </a:lnTo>
                <a:cubicBezTo>
                  <a:pt x="3263900" y="4995333"/>
                  <a:pt x="3277326" y="4997813"/>
                  <a:pt x="3289300" y="5003800"/>
                </a:cubicBezTo>
                <a:cubicBezTo>
                  <a:pt x="3352074" y="5035187"/>
                  <a:pt x="3322139" y="5023213"/>
                  <a:pt x="3378200" y="5041900"/>
                </a:cubicBezTo>
                <a:cubicBezTo>
                  <a:pt x="3475567" y="5037667"/>
                  <a:pt x="3573128" y="5036675"/>
                  <a:pt x="3670300" y="5029200"/>
                </a:cubicBezTo>
                <a:cubicBezTo>
                  <a:pt x="3683648" y="5028173"/>
                  <a:pt x="3695273" y="5019125"/>
                  <a:pt x="3708400" y="5016500"/>
                </a:cubicBezTo>
                <a:cubicBezTo>
                  <a:pt x="3737753" y="5010629"/>
                  <a:pt x="3767667" y="5008033"/>
                  <a:pt x="3797300" y="5003800"/>
                </a:cubicBezTo>
                <a:cubicBezTo>
                  <a:pt x="3852333" y="5008033"/>
                  <a:pt x="3907478" y="5011008"/>
                  <a:pt x="3962400" y="5016500"/>
                </a:cubicBezTo>
                <a:cubicBezTo>
                  <a:pt x="3992186" y="5019479"/>
                  <a:pt x="4021366" y="5029200"/>
                  <a:pt x="4051300" y="5029200"/>
                </a:cubicBezTo>
                <a:cubicBezTo>
                  <a:pt x="4110718" y="5029200"/>
                  <a:pt x="4169833" y="5020733"/>
                  <a:pt x="4229100" y="5016500"/>
                </a:cubicBezTo>
                <a:cubicBezTo>
                  <a:pt x="4226332" y="4994358"/>
                  <a:pt x="4222646" y="4910903"/>
                  <a:pt x="4203700" y="4876800"/>
                </a:cubicBezTo>
                <a:cubicBezTo>
                  <a:pt x="4188875" y="4850115"/>
                  <a:pt x="4162553" y="4829560"/>
                  <a:pt x="4152900" y="4800600"/>
                </a:cubicBezTo>
                <a:cubicBezTo>
                  <a:pt x="4148667" y="4787900"/>
                  <a:pt x="4151093" y="4770281"/>
                  <a:pt x="4140200" y="4762500"/>
                </a:cubicBezTo>
                <a:cubicBezTo>
                  <a:pt x="4118413" y="4746938"/>
                  <a:pt x="4064000" y="4737100"/>
                  <a:pt x="4064000" y="4737100"/>
                </a:cubicBezTo>
                <a:cubicBezTo>
                  <a:pt x="4047067" y="4711700"/>
                  <a:pt x="4011296" y="4691368"/>
                  <a:pt x="4013200" y="4660900"/>
                </a:cubicBezTo>
                <a:cubicBezTo>
                  <a:pt x="4013943" y="4649014"/>
                  <a:pt x="3991158" y="4467713"/>
                  <a:pt x="4051300" y="4419600"/>
                </a:cubicBezTo>
                <a:cubicBezTo>
                  <a:pt x="4061753" y="4411237"/>
                  <a:pt x="4076700" y="4411133"/>
                  <a:pt x="4089400" y="4406900"/>
                </a:cubicBezTo>
                <a:cubicBezTo>
                  <a:pt x="4122274" y="4374026"/>
                  <a:pt x="4163109" y="4338172"/>
                  <a:pt x="4178300" y="4292600"/>
                </a:cubicBezTo>
                <a:cubicBezTo>
                  <a:pt x="4182533" y="4279900"/>
                  <a:pt x="4182637" y="4264953"/>
                  <a:pt x="4191000" y="4254500"/>
                </a:cubicBezTo>
                <a:cubicBezTo>
                  <a:pt x="4212205" y="4227993"/>
                  <a:pt x="4250220" y="4222996"/>
                  <a:pt x="4279900" y="4216400"/>
                </a:cubicBezTo>
                <a:cubicBezTo>
                  <a:pt x="4300972" y="4211717"/>
                  <a:pt x="4322233" y="4207933"/>
                  <a:pt x="4343400" y="4203700"/>
                </a:cubicBezTo>
                <a:cubicBezTo>
                  <a:pt x="4356100" y="4195233"/>
                  <a:pt x="4367471" y="4184313"/>
                  <a:pt x="4381500" y="4178300"/>
                </a:cubicBezTo>
                <a:cubicBezTo>
                  <a:pt x="4397543" y="4171424"/>
                  <a:pt x="4417145" y="4174260"/>
                  <a:pt x="4432300" y="4165600"/>
                </a:cubicBezTo>
                <a:cubicBezTo>
                  <a:pt x="4447894" y="4156689"/>
                  <a:pt x="4456223" y="4138527"/>
                  <a:pt x="4470400" y="4127500"/>
                </a:cubicBezTo>
                <a:cubicBezTo>
                  <a:pt x="4494497" y="4108758"/>
                  <a:pt x="4546600" y="4076700"/>
                  <a:pt x="4546600" y="4076700"/>
                </a:cubicBezTo>
                <a:cubicBezTo>
                  <a:pt x="4563533" y="4051300"/>
                  <a:pt x="4572000" y="4017433"/>
                  <a:pt x="4597400" y="4000500"/>
                </a:cubicBezTo>
                <a:cubicBezTo>
                  <a:pt x="4748398" y="3899834"/>
                  <a:pt x="4609521" y="3980080"/>
                  <a:pt x="4724400" y="3937000"/>
                </a:cubicBezTo>
                <a:cubicBezTo>
                  <a:pt x="4886585" y="3876181"/>
                  <a:pt x="4680653" y="3945154"/>
                  <a:pt x="4813300" y="3886200"/>
                </a:cubicBezTo>
                <a:cubicBezTo>
                  <a:pt x="4837766" y="3875326"/>
                  <a:pt x="4864100" y="3869267"/>
                  <a:pt x="4889500" y="3860800"/>
                </a:cubicBezTo>
                <a:lnTo>
                  <a:pt x="4927600" y="3848100"/>
                </a:lnTo>
                <a:cubicBezTo>
                  <a:pt x="4940300" y="3843867"/>
                  <a:pt x="4954561" y="3842826"/>
                  <a:pt x="4965700" y="3835400"/>
                </a:cubicBezTo>
                <a:cubicBezTo>
                  <a:pt x="5023702" y="3796732"/>
                  <a:pt x="4982842" y="3817802"/>
                  <a:pt x="5054600" y="3797300"/>
                </a:cubicBezTo>
                <a:cubicBezTo>
                  <a:pt x="5067472" y="3793622"/>
                  <a:pt x="5079336" y="3785386"/>
                  <a:pt x="5092700" y="3784600"/>
                </a:cubicBezTo>
                <a:cubicBezTo>
                  <a:pt x="5223775" y="3776890"/>
                  <a:pt x="5355167" y="3776133"/>
                  <a:pt x="5486400" y="3771900"/>
                </a:cubicBezTo>
                <a:cubicBezTo>
                  <a:pt x="5734059" y="3722368"/>
                  <a:pt x="5449058" y="3776083"/>
                  <a:pt x="6083300" y="3733800"/>
                </a:cubicBezTo>
                <a:cubicBezTo>
                  <a:pt x="6096657" y="3732910"/>
                  <a:pt x="6108273" y="3723725"/>
                  <a:pt x="6121400" y="3721100"/>
                </a:cubicBezTo>
                <a:cubicBezTo>
                  <a:pt x="6150753" y="3715229"/>
                  <a:pt x="6180667" y="3712633"/>
                  <a:pt x="6210300" y="3708400"/>
                </a:cubicBezTo>
                <a:cubicBezTo>
                  <a:pt x="6223000" y="3704167"/>
                  <a:pt x="6235413" y="3698947"/>
                  <a:pt x="6248400" y="3695700"/>
                </a:cubicBezTo>
                <a:cubicBezTo>
                  <a:pt x="6269341" y="3690465"/>
                  <a:pt x="6293158" y="3693710"/>
                  <a:pt x="6311900" y="3683000"/>
                </a:cubicBezTo>
                <a:cubicBezTo>
                  <a:pt x="6325152" y="3675427"/>
                  <a:pt x="6328833" y="3657600"/>
                  <a:pt x="6337300" y="3644900"/>
                </a:cubicBezTo>
                <a:cubicBezTo>
                  <a:pt x="6328833" y="3623733"/>
                  <a:pt x="6319905" y="3602746"/>
                  <a:pt x="6311900" y="3581400"/>
                </a:cubicBezTo>
                <a:cubicBezTo>
                  <a:pt x="6307200" y="3568865"/>
                  <a:pt x="6305187" y="3555274"/>
                  <a:pt x="6299200" y="3543300"/>
                </a:cubicBezTo>
                <a:cubicBezTo>
                  <a:pt x="6292374" y="3529648"/>
                  <a:pt x="6286743" y="3513290"/>
                  <a:pt x="6273800" y="3505200"/>
                </a:cubicBezTo>
                <a:cubicBezTo>
                  <a:pt x="6251096" y="3491010"/>
                  <a:pt x="6197600" y="3479800"/>
                  <a:pt x="6197600" y="3479800"/>
                </a:cubicBezTo>
                <a:cubicBezTo>
                  <a:pt x="6134537" y="3385205"/>
                  <a:pt x="6215588" y="3501386"/>
                  <a:pt x="6134100" y="3403600"/>
                </a:cubicBezTo>
                <a:cubicBezTo>
                  <a:pt x="6110931" y="3375797"/>
                  <a:pt x="6105144" y="3346591"/>
                  <a:pt x="6070600" y="3327400"/>
                </a:cubicBezTo>
                <a:cubicBezTo>
                  <a:pt x="6047195" y="3314397"/>
                  <a:pt x="6019800" y="3310467"/>
                  <a:pt x="5994400" y="3302000"/>
                </a:cubicBezTo>
                <a:lnTo>
                  <a:pt x="5956300" y="3289300"/>
                </a:lnTo>
                <a:cubicBezTo>
                  <a:pt x="5964235" y="3209948"/>
                  <a:pt x="5964164" y="3168946"/>
                  <a:pt x="5981700" y="3098800"/>
                </a:cubicBezTo>
                <a:cubicBezTo>
                  <a:pt x="5984947" y="3085813"/>
                  <a:pt x="5988413" y="3072674"/>
                  <a:pt x="5994400" y="3060700"/>
                </a:cubicBezTo>
                <a:cubicBezTo>
                  <a:pt x="6008671" y="3032157"/>
                  <a:pt x="6033825" y="3004562"/>
                  <a:pt x="6057900" y="2984500"/>
                </a:cubicBezTo>
                <a:cubicBezTo>
                  <a:pt x="6069626" y="2974729"/>
                  <a:pt x="6084274" y="2968871"/>
                  <a:pt x="6096000" y="2959100"/>
                </a:cubicBezTo>
                <a:cubicBezTo>
                  <a:pt x="6109798" y="2947602"/>
                  <a:pt x="6120463" y="2932689"/>
                  <a:pt x="6134100" y="2921000"/>
                </a:cubicBezTo>
                <a:cubicBezTo>
                  <a:pt x="6150171" y="2907225"/>
                  <a:pt x="6167676" y="2895203"/>
                  <a:pt x="6184900" y="2882900"/>
                </a:cubicBezTo>
                <a:cubicBezTo>
                  <a:pt x="6197320" y="2874028"/>
                  <a:pt x="6211274" y="2867271"/>
                  <a:pt x="6223000" y="2857500"/>
                </a:cubicBezTo>
                <a:cubicBezTo>
                  <a:pt x="6265131" y="2822391"/>
                  <a:pt x="6251902" y="2817649"/>
                  <a:pt x="6299200" y="2794000"/>
                </a:cubicBezTo>
                <a:cubicBezTo>
                  <a:pt x="6319590" y="2783805"/>
                  <a:pt x="6342772" y="2779671"/>
                  <a:pt x="6362700" y="2768600"/>
                </a:cubicBezTo>
                <a:cubicBezTo>
                  <a:pt x="6438900" y="2726267"/>
                  <a:pt x="6392333" y="2738967"/>
                  <a:pt x="6451600" y="2679700"/>
                </a:cubicBezTo>
                <a:cubicBezTo>
                  <a:pt x="6462393" y="2668907"/>
                  <a:pt x="6477000" y="2662767"/>
                  <a:pt x="6489700" y="2654300"/>
                </a:cubicBezTo>
                <a:cubicBezTo>
                  <a:pt x="6521622" y="2558535"/>
                  <a:pt x="6478561" y="2676577"/>
                  <a:pt x="6527800" y="2578100"/>
                </a:cubicBezTo>
                <a:cubicBezTo>
                  <a:pt x="6533787" y="2566126"/>
                  <a:pt x="6534513" y="2551974"/>
                  <a:pt x="6540500" y="2540000"/>
                </a:cubicBezTo>
                <a:cubicBezTo>
                  <a:pt x="6589739" y="2441523"/>
                  <a:pt x="6546678" y="2559565"/>
                  <a:pt x="6578600" y="2463800"/>
                </a:cubicBezTo>
                <a:cubicBezTo>
                  <a:pt x="6582833" y="2319867"/>
                  <a:pt x="6580531" y="2175592"/>
                  <a:pt x="6591300" y="2032000"/>
                </a:cubicBezTo>
                <a:cubicBezTo>
                  <a:pt x="6593302" y="2005301"/>
                  <a:pt x="6616700" y="1955800"/>
                  <a:pt x="6616700" y="1955800"/>
                </a:cubicBezTo>
                <a:cubicBezTo>
                  <a:pt x="6609435" y="1875882"/>
                  <a:pt x="6622017" y="1826083"/>
                  <a:pt x="6578600" y="1765300"/>
                </a:cubicBezTo>
                <a:cubicBezTo>
                  <a:pt x="6568161" y="1750685"/>
                  <a:pt x="6553200" y="1739900"/>
                  <a:pt x="6540500" y="1727200"/>
                </a:cubicBezTo>
                <a:cubicBezTo>
                  <a:pt x="6528934" y="1692501"/>
                  <a:pt x="6513059" y="1632902"/>
                  <a:pt x="6489700" y="1600200"/>
                </a:cubicBezTo>
                <a:cubicBezTo>
                  <a:pt x="6479261" y="1585585"/>
                  <a:pt x="6464300" y="1574800"/>
                  <a:pt x="6451600" y="1562100"/>
                </a:cubicBezTo>
                <a:cubicBezTo>
                  <a:pt x="6426876" y="1487927"/>
                  <a:pt x="6458245" y="1556045"/>
                  <a:pt x="6400800" y="1498600"/>
                </a:cubicBezTo>
                <a:cubicBezTo>
                  <a:pt x="6364404" y="1462204"/>
                  <a:pt x="6383358" y="1463717"/>
                  <a:pt x="6362700" y="1422400"/>
                </a:cubicBezTo>
                <a:cubicBezTo>
                  <a:pt x="6355874" y="1408748"/>
                  <a:pt x="6343499" y="1398248"/>
                  <a:pt x="6337300" y="1384300"/>
                </a:cubicBezTo>
                <a:cubicBezTo>
                  <a:pt x="6313155" y="1329975"/>
                  <a:pt x="6313977" y="1309019"/>
                  <a:pt x="6299200" y="1257300"/>
                </a:cubicBezTo>
                <a:cubicBezTo>
                  <a:pt x="6295522" y="1244428"/>
                  <a:pt x="6293001" y="1230902"/>
                  <a:pt x="6286500" y="1219200"/>
                </a:cubicBezTo>
                <a:cubicBezTo>
                  <a:pt x="6271675" y="1192515"/>
                  <a:pt x="6252633" y="1168400"/>
                  <a:pt x="6235700" y="1143000"/>
                </a:cubicBezTo>
                <a:cubicBezTo>
                  <a:pt x="6227233" y="1130300"/>
                  <a:pt x="6223000" y="1113367"/>
                  <a:pt x="6210300" y="1104900"/>
                </a:cubicBezTo>
                <a:lnTo>
                  <a:pt x="6172200" y="1079500"/>
                </a:lnTo>
                <a:cubicBezTo>
                  <a:pt x="6163733" y="1066800"/>
                  <a:pt x="6157593" y="1052193"/>
                  <a:pt x="6146800" y="1041400"/>
                </a:cubicBezTo>
                <a:cubicBezTo>
                  <a:pt x="6082263" y="976863"/>
                  <a:pt x="6133017" y="1061122"/>
                  <a:pt x="6070600" y="977900"/>
                </a:cubicBezTo>
                <a:cubicBezTo>
                  <a:pt x="6055789" y="958153"/>
                  <a:pt x="6042714" y="936872"/>
                  <a:pt x="6032500" y="914400"/>
                </a:cubicBezTo>
                <a:cubicBezTo>
                  <a:pt x="6021421" y="890026"/>
                  <a:pt x="6019074" y="862147"/>
                  <a:pt x="6007100" y="838200"/>
                </a:cubicBezTo>
                <a:cubicBezTo>
                  <a:pt x="5969726" y="763453"/>
                  <a:pt x="5987687" y="805361"/>
                  <a:pt x="5956300" y="711200"/>
                </a:cubicBezTo>
                <a:cubicBezTo>
                  <a:pt x="5952067" y="698500"/>
                  <a:pt x="5946225" y="686227"/>
                  <a:pt x="5943600" y="673100"/>
                </a:cubicBezTo>
                <a:cubicBezTo>
                  <a:pt x="5938770" y="648948"/>
                  <a:pt x="5931217" y="597535"/>
                  <a:pt x="5918200" y="571500"/>
                </a:cubicBezTo>
                <a:cubicBezTo>
                  <a:pt x="5911374" y="557848"/>
                  <a:pt x="5902941" y="544808"/>
                  <a:pt x="5892800" y="533400"/>
                </a:cubicBezTo>
                <a:cubicBezTo>
                  <a:pt x="5876123" y="514638"/>
                  <a:pt x="5816610" y="448133"/>
                  <a:pt x="5778500" y="431800"/>
                </a:cubicBezTo>
                <a:cubicBezTo>
                  <a:pt x="5749728" y="419469"/>
                  <a:pt x="5717403" y="421846"/>
                  <a:pt x="5689600" y="406400"/>
                </a:cubicBezTo>
                <a:cubicBezTo>
                  <a:pt x="5662915" y="391575"/>
                  <a:pt x="5638800" y="372533"/>
                  <a:pt x="5613400" y="355600"/>
                </a:cubicBezTo>
                <a:cubicBezTo>
                  <a:pt x="5600700" y="347133"/>
                  <a:pt x="5590108" y="333902"/>
                  <a:pt x="5575300" y="330200"/>
                </a:cubicBezTo>
                <a:cubicBezTo>
                  <a:pt x="5559024" y="326131"/>
                  <a:pt x="5504620" y="313910"/>
                  <a:pt x="5486400" y="304800"/>
                </a:cubicBezTo>
                <a:cubicBezTo>
                  <a:pt x="5464322" y="293761"/>
                  <a:pt x="5443832" y="279783"/>
                  <a:pt x="5422900" y="266700"/>
                </a:cubicBezTo>
                <a:cubicBezTo>
                  <a:pt x="5409957" y="258610"/>
                  <a:pt x="5398748" y="247499"/>
                  <a:pt x="5384800" y="241300"/>
                </a:cubicBezTo>
                <a:cubicBezTo>
                  <a:pt x="5360334" y="230426"/>
                  <a:pt x="5330877" y="230752"/>
                  <a:pt x="5308600" y="215900"/>
                </a:cubicBezTo>
                <a:cubicBezTo>
                  <a:pt x="5283200" y="198967"/>
                  <a:pt x="5261360" y="174753"/>
                  <a:pt x="5232400" y="165100"/>
                </a:cubicBezTo>
                <a:cubicBezTo>
                  <a:pt x="5207000" y="156633"/>
                  <a:pt x="5182454" y="144951"/>
                  <a:pt x="5156200" y="139700"/>
                </a:cubicBezTo>
                <a:cubicBezTo>
                  <a:pt x="5079573" y="124375"/>
                  <a:pt x="5113178" y="133826"/>
                  <a:pt x="5054600" y="114300"/>
                </a:cubicBezTo>
                <a:cubicBezTo>
                  <a:pt x="4910667" y="118533"/>
                  <a:pt x="4766392" y="116231"/>
                  <a:pt x="4622800" y="127000"/>
                </a:cubicBezTo>
                <a:cubicBezTo>
                  <a:pt x="4596101" y="129002"/>
                  <a:pt x="4572000" y="143933"/>
                  <a:pt x="4546600" y="152400"/>
                </a:cubicBezTo>
                <a:cubicBezTo>
                  <a:pt x="4479540" y="174753"/>
                  <a:pt x="4519639" y="157674"/>
                  <a:pt x="4432300" y="215900"/>
                </a:cubicBezTo>
                <a:lnTo>
                  <a:pt x="4394200" y="2413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4400" y="577494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- à l’est, les						.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585777" y="577494"/>
            <a:ext cx="5082567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monts Oural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7837626" y="3856345"/>
            <a:ext cx="456767" cy="672939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4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7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353</Words>
  <Application>Microsoft Office PowerPoint</Application>
  <PresentationFormat>Affichage à l'écran (4:3)</PresentationFormat>
  <Paragraphs>71</Paragraphs>
  <Slides>42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Thème Office</vt:lpstr>
      <vt:lpstr>Les états d’Europe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39</cp:revision>
  <dcterms:created xsi:type="dcterms:W3CDTF">2013-01-27T09:55:18Z</dcterms:created>
  <dcterms:modified xsi:type="dcterms:W3CDTF">2014-06-21T07:43:54Z</dcterms:modified>
</cp:coreProperties>
</file>