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324" r:id="rId3"/>
    <p:sldId id="343" r:id="rId4"/>
    <p:sldId id="344" r:id="rId5"/>
    <p:sldId id="345" r:id="rId6"/>
    <p:sldId id="291" r:id="rId7"/>
    <p:sldId id="346" r:id="rId8"/>
    <p:sldId id="347" r:id="rId9"/>
    <p:sldId id="348" r:id="rId10"/>
    <p:sldId id="349" r:id="rId11"/>
    <p:sldId id="325" r:id="rId12"/>
    <p:sldId id="350" r:id="rId13"/>
    <p:sldId id="340" r:id="rId14"/>
    <p:sldId id="341" r:id="rId15"/>
    <p:sldId id="328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aiandra GD" panose="020E0502030308020204" pitchFamily="34" charset="0"/>
      <p:regular r:id="rId2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44" autoAdjust="0"/>
  </p:normalViewPr>
  <p:slideViewPr>
    <p:cSldViewPr>
      <p:cViewPr varScale="1">
        <p:scale>
          <a:sx n="100" d="100"/>
          <a:sy n="100" d="100"/>
        </p:scale>
        <p:origin x="1914" y="11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0D8EE3-4B51-4E4C-9739-93EA8BE4EAD9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3BB188-888D-44A5-8A60-0743048A6C0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85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31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5892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801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181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812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391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7086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805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019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92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0483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28FB8-747A-49CF-A8FB-B7E1F39D7961}" type="datetimeFigureOut">
              <a:rPr lang="fr-FR" smtClean="0"/>
              <a:t>27/12/2020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9A74-FF9D-48F1-9B22-AB175264EAD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095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27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jpeg"/><Relationship Id="rId2" Type="http://schemas.openxmlformats.org/officeDocument/2006/relationships/image" Target="../media/image8.png"/><Relationship Id="rId16" Type="http://schemas.openxmlformats.org/officeDocument/2006/relationships/image" Target="../media/image22.jpeg"/><Relationship Id="rId20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19" Type="http://schemas.openxmlformats.org/officeDocument/2006/relationships/image" Target="../media/image25.jpeg"/><Relationship Id="rId4" Type="http://schemas.openxmlformats.org/officeDocument/2006/relationships/image" Target="../media/image10.jp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685800" y="1772817"/>
            <a:ext cx="7886700" cy="2232248"/>
          </a:xfrm>
        </p:spPr>
        <p:txBody>
          <a:bodyPr>
            <a:normAutofit/>
          </a:bodyPr>
          <a:lstStyle/>
          <a:p>
            <a:pPr eaLnBrk="1" hangingPunct="1"/>
            <a:r>
              <a:rPr lang="fr-FR" sz="8800" b="1" dirty="0">
                <a:solidFill>
                  <a:srgbClr val="FF0000"/>
                </a:solidFill>
                <a:latin typeface="Maiandra GD" pitchFamily="34" charset="0"/>
              </a:rPr>
              <a:t>Les déchets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1071563" y="285750"/>
            <a:ext cx="6400800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Découverte du monde – </a:t>
            </a:r>
            <a:r>
              <a:rPr lang="fr-FR" i="1" dirty="0"/>
              <a:t>Sciences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432941" y="4707081"/>
            <a:ext cx="839241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Que trouve-t-on dans la poubelle ?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375" y="116632"/>
            <a:ext cx="1027566" cy="954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924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Ensuite, vous devrez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compléter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ce texte qui indique la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provenance de chaque matière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33755E-9E6F-41AF-9680-4D573F9A8E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701" y="3068960"/>
            <a:ext cx="6432598" cy="33123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135BB373-4692-4919-A730-F35ED3560041}"/>
              </a:ext>
            </a:extLst>
          </p:cNvPr>
          <p:cNvSpPr txBox="1"/>
          <p:nvPr/>
        </p:nvSpPr>
        <p:spPr>
          <a:xfrm>
            <a:off x="0" y="99587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faisant une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recherche sur internet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A22CDBA-A9B4-4F39-A686-B59A7A68F66E}"/>
              </a:ext>
            </a:extLst>
          </p:cNvPr>
          <p:cNvSpPr txBox="1"/>
          <p:nvPr/>
        </p:nvSpPr>
        <p:spPr>
          <a:xfrm>
            <a:off x="0" y="158064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 travail !</a:t>
            </a:r>
          </a:p>
        </p:txBody>
      </p:sp>
    </p:spTree>
    <p:extLst>
      <p:ext uri="{BB962C8B-B14F-4D97-AF65-F5344CB8AC3E}">
        <p14:creationId xmlns:p14="http://schemas.microsoft.com/office/powerpoint/2010/main" val="7527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5" grpId="0"/>
      <p:bldP spid="5" grpId="1"/>
      <p:bldP spid="6" grpId="0"/>
      <p:bldP spid="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44CB6B5-0C74-4A93-8B88-7E8C1681505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2696"/>
            <a:ext cx="9144000" cy="612068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5A42C14-1575-4E28-A4FE-3D1A62CC5DD0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8374" y="4204104"/>
            <a:ext cx="1439545" cy="97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725A6B6-7311-4967-B963-E9DFC21357B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985" y="2398655"/>
            <a:ext cx="1079500" cy="1079500"/>
          </a:xfrm>
          <a:prstGeom prst="rect">
            <a:avLst/>
          </a:prstGeom>
        </p:spPr>
      </p:pic>
      <p:pic>
        <p:nvPicPr>
          <p:cNvPr id="12" name="Image 11" descr="Une image contenant intérieur, mur, table, vaisseau&#10;&#10;Description générée automatiquement">
            <a:extLst>
              <a:ext uri="{FF2B5EF4-FFF2-40B4-BE49-F238E27FC236}">
                <a16:creationId xmlns:a16="http://schemas.microsoft.com/office/drawing/2014/main" id="{274038BA-8B95-4240-9616-FCAC0D52FF8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62722" y="5176289"/>
            <a:ext cx="44894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1488F2D-27D7-4B47-B182-5988462DF9E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957" y="2550981"/>
            <a:ext cx="1439545" cy="8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9ECA8B8-1970-476A-8812-F945AAC99C4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49749" y="4333835"/>
            <a:ext cx="43053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87E0336-1DB7-4808-9BAE-7E6C682E6D54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286556" y="4348726"/>
            <a:ext cx="51308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950E66E-B985-4ADD-A02A-B65628564804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68742" y="2406248"/>
            <a:ext cx="89344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FFACAB54-ED2E-46A2-B83C-483AF0504E05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1055" y="4309732"/>
            <a:ext cx="8058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6B27BEC-5B52-45C6-AFC2-5A8CE62B5E7F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01841" y="1137297"/>
            <a:ext cx="8185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80BF75B-5226-4909-9523-B3370A7B2C04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5000" y="1527306"/>
            <a:ext cx="5270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0EB9E9A0-B232-41CD-A409-F1EFE0B2CE07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48" y="2067056"/>
            <a:ext cx="133286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1674B6F-4DBD-4322-95FF-F4D342712D5A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0522" y="1146834"/>
            <a:ext cx="1439545" cy="9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85361FC2-0904-42D2-8063-0A6B8FC1F08C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7190" y="4606015"/>
            <a:ext cx="33909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499F7A9B-E75D-4DC0-A2C0-DC1FC5865297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11707" y="1216980"/>
            <a:ext cx="10496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C4AB9E01-2163-4400-AE81-20511DA17BFC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1635" y="5259422"/>
            <a:ext cx="604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C13DD743-54BE-4EFA-936B-79CA2B45B840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9" y="1167593"/>
            <a:ext cx="1439545" cy="80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293C4011-8D32-4BD9-A4EF-2CEE2223C9B3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4615" y="2606806"/>
            <a:ext cx="1239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323675C-F5A1-4C81-B0E2-C75BBC6308CE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33764" y="4911360"/>
            <a:ext cx="3892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195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que vous avez trouvé.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EBEF12A-2081-4459-AC50-7AE85F5832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692696"/>
            <a:ext cx="9144000" cy="6165304"/>
          </a:xfrm>
          <a:prstGeom prst="rect">
            <a:avLst/>
          </a:prstGeom>
          <a:ln>
            <a:noFill/>
          </a:ln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A1D0FFA4-9415-4D24-8CF1-3D9CB8C402DD}"/>
              </a:ext>
            </a:extLst>
          </p:cNvPr>
          <p:cNvSpPr txBox="1"/>
          <p:nvPr/>
        </p:nvSpPr>
        <p:spPr>
          <a:xfrm>
            <a:off x="6300192" y="6618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êtres vivants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84E35A9E-72E6-4F2C-A937-758E62A90CDD}"/>
              </a:ext>
            </a:extLst>
          </p:cNvPr>
          <p:cNvSpPr txBox="1"/>
          <p:nvPr/>
        </p:nvSpPr>
        <p:spPr>
          <a:xfrm>
            <a:off x="5940152" y="184482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pétrole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61CEDC8B-1760-460F-BC11-2EAEB9658203}"/>
              </a:ext>
            </a:extLst>
          </p:cNvPr>
          <p:cNvSpPr txBox="1"/>
          <p:nvPr/>
        </p:nvSpPr>
        <p:spPr>
          <a:xfrm>
            <a:off x="5652120" y="2477993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bois</a:t>
            </a: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A822CEF5-878B-43AC-A4E0-43D5A3CDB61B}"/>
              </a:ext>
            </a:extLst>
          </p:cNvPr>
          <p:cNvSpPr txBox="1"/>
          <p:nvPr/>
        </p:nvSpPr>
        <p:spPr>
          <a:xfrm>
            <a:off x="2555776" y="308033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papier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66472572-D79F-40A1-B9AB-BF48364336E5}"/>
              </a:ext>
            </a:extLst>
          </p:cNvPr>
          <p:cNvSpPr txBox="1"/>
          <p:nvPr/>
        </p:nvSpPr>
        <p:spPr>
          <a:xfrm>
            <a:off x="539552" y="366510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solide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E6A0B13-A3AD-479B-A5A9-A5C0A2DC788E}"/>
              </a:ext>
            </a:extLst>
          </p:cNvPr>
          <p:cNvSpPr txBox="1"/>
          <p:nvPr/>
        </p:nvSpPr>
        <p:spPr>
          <a:xfrm>
            <a:off x="5940152" y="4263290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sable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4FD1E07-3577-417B-A5EE-29BA639CCEB4}"/>
              </a:ext>
            </a:extLst>
          </p:cNvPr>
          <p:cNvSpPr txBox="1"/>
          <p:nvPr/>
        </p:nvSpPr>
        <p:spPr>
          <a:xfrm>
            <a:off x="3311860" y="546796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métal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9D205805-4642-4652-BE4D-B77CA97AE84A}"/>
              </a:ext>
            </a:extLst>
          </p:cNvPr>
          <p:cNvSpPr txBox="1"/>
          <p:nvPr/>
        </p:nvSpPr>
        <p:spPr>
          <a:xfrm>
            <a:off x="4650618" y="6115045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fer</a:t>
            </a:r>
          </a:p>
        </p:txBody>
      </p:sp>
    </p:spTree>
    <p:extLst>
      <p:ext uri="{BB962C8B-B14F-4D97-AF65-F5344CB8AC3E}">
        <p14:creationId xmlns:p14="http://schemas.microsoft.com/office/powerpoint/2010/main" val="180550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Observons à présent ce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document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DFC461E-B2E1-4E7C-90F4-6063B5A16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55" y="1628800"/>
            <a:ext cx="6210690" cy="49685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A7675C-5E40-467C-B9C6-B9A9C3D09FC1}"/>
              </a:ext>
            </a:extLst>
          </p:cNvPr>
          <p:cNvSpPr txBox="1"/>
          <p:nvPr/>
        </p:nvSpPr>
        <p:spPr>
          <a:xfrm>
            <a:off x="0" y="45705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 voit-on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E216F8C-110C-491D-BDD0-FB10F696FF46}"/>
              </a:ext>
            </a:extLst>
          </p:cNvPr>
          <p:cNvSpPr txBox="1"/>
          <p:nvPr/>
        </p:nvSpPr>
        <p:spPr>
          <a:xfrm>
            <a:off x="0" y="92723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Qu’apprend-on ?</a:t>
            </a:r>
          </a:p>
        </p:txBody>
      </p:sp>
    </p:spTree>
    <p:extLst>
      <p:ext uri="{BB962C8B-B14F-4D97-AF65-F5344CB8AC3E}">
        <p14:creationId xmlns:p14="http://schemas.microsoft.com/office/powerpoint/2010/main" val="224765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7" grpId="0"/>
      <p:bldP spid="7" grpId="1"/>
      <p:bldP spid="8" grpId="0"/>
      <p:bldP spid="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8C344EC6-D379-4E2C-94C8-AAED768A400D}"/>
              </a:ext>
            </a:extLst>
          </p:cNvPr>
          <p:cNvSpPr txBox="1"/>
          <p:nvPr/>
        </p:nvSpPr>
        <p:spPr>
          <a:xfrm>
            <a:off x="0" y="5847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notre poubelle, on trouve des tas de choses et d’objets, faits en différentes matières :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71EBF98-D97C-44C5-93DE-6D51251AC178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i="1" dirty="0">
                <a:latin typeface="Maiandra GD" panose="020E0502030308020204" pitchFamily="34" charset="0"/>
              </a:rPr>
              <a:t>En résumé...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A887515-569C-4D88-85EC-26ACE1B6A533}"/>
              </a:ext>
            </a:extLst>
          </p:cNvPr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plastique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verre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aluminium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métal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papier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carton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bois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matière organique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matériaux dangereux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45149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8" grpId="0"/>
      <p:bldP spid="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33B4454-178D-47A9-8B9D-EBF4C3429B07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La prochaine fois, nous verrons en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combien de temps disparait un déchet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quand il est dans la nature.</a:t>
            </a:r>
          </a:p>
        </p:txBody>
      </p:sp>
    </p:spTree>
    <p:extLst>
      <p:ext uri="{BB962C8B-B14F-4D97-AF65-F5344CB8AC3E}">
        <p14:creationId xmlns:p14="http://schemas.microsoft.com/office/powerpoint/2010/main" val="295045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commencer une leçon très</a:t>
            </a:r>
          </a:p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importante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!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6D681ED-A9E3-42FE-B57C-80DC387D3EBA}"/>
              </a:ext>
            </a:extLst>
          </p:cNvPr>
          <p:cNvSpPr txBox="1"/>
          <p:nvPr/>
        </p:nvSpPr>
        <p:spPr>
          <a:xfrm>
            <a:off x="0" y="107721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essayer de bien comprendre, car c’est un sujet qui parle d’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environnement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, et donc de l’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avenir de notre planète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  <p:pic>
        <p:nvPicPr>
          <p:cNvPr id="4" name="Image 3" descr="Une image contenant table, assis, photo, oiseau&#10;&#10;Description générée automatiquement">
            <a:extLst>
              <a:ext uri="{FF2B5EF4-FFF2-40B4-BE49-F238E27FC236}">
                <a16:creationId xmlns:a16="http://schemas.microsoft.com/office/drawing/2014/main" id="{46F59D7F-655F-4A64-9CDC-6FF03CBA9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077072"/>
            <a:ext cx="2181225" cy="2181225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A03D600-0CEE-4E28-B464-5EDFCA36E50A}"/>
              </a:ext>
            </a:extLst>
          </p:cNvPr>
          <p:cNvSpPr txBox="1"/>
          <p:nvPr/>
        </p:nvSpPr>
        <p:spPr>
          <a:xfrm>
            <a:off x="0" y="26468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allons en effet parler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déchets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que nous produisons.</a:t>
            </a:r>
            <a:endParaRPr lang="fr-FR" sz="3200" b="1" dirty="0">
              <a:solidFill>
                <a:srgbClr val="FF0000"/>
              </a:solidFill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29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  <p:bldP spid="8" grpId="1"/>
      <p:bldP spid="12" grpId="0"/>
      <p:bldP spid="1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moyenne en France, un habitant produit</a:t>
            </a:r>
          </a:p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513 kg de déchets par an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7FC7DAA-B086-41CA-82E3-2632D97C91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901158"/>
            <a:ext cx="1089536" cy="1683271"/>
          </a:xfrm>
          <a:prstGeom prst="rect">
            <a:avLst/>
          </a:prstGeom>
        </p:spPr>
      </p:pic>
      <p:pic>
        <p:nvPicPr>
          <p:cNvPr id="9" name="Image 8" descr="Une image contenant jouet&#10;&#10;Description générée automatiquement">
            <a:extLst>
              <a:ext uri="{FF2B5EF4-FFF2-40B4-BE49-F238E27FC236}">
                <a16:creationId xmlns:a16="http://schemas.microsoft.com/office/drawing/2014/main" id="{0D1E0B3F-340B-49A2-AE30-99E71AAC0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796" y="3617937"/>
            <a:ext cx="1498476" cy="2996952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8BC27613-5229-4D73-88B8-1CF83C75749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représente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1,4 kg de déchets par jour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par personne !</a:t>
            </a:r>
          </a:p>
        </p:txBody>
      </p:sp>
    </p:spTree>
    <p:extLst>
      <p:ext uri="{BB962C8B-B14F-4D97-AF65-F5344CB8AC3E}">
        <p14:creationId xmlns:p14="http://schemas.microsoft.com/office/powerpoint/2010/main" val="50227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moyenne en France, un habitant produit</a:t>
            </a:r>
          </a:p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513 kg de déchets par an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C27613-5229-4D73-88B8-1CF83C75749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représente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1,4 kg de déchets par jour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par personne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BCFCFC-036A-4290-8491-34066081DAD9}"/>
              </a:ext>
            </a:extLst>
          </p:cNvPr>
          <p:cNvSpPr txBox="1"/>
          <p:nvPr/>
        </p:nvSpPr>
        <p:spPr>
          <a:xfrm>
            <a:off x="0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Ça pose évidemment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pour la planète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pic>
        <p:nvPicPr>
          <p:cNvPr id="4" name="Image 3" descr="Une image contenant extérieur, pique-nique, eau, table&#10;&#10;Description générée automatiquement">
            <a:extLst>
              <a:ext uri="{FF2B5EF4-FFF2-40B4-BE49-F238E27FC236}">
                <a16:creationId xmlns:a16="http://schemas.microsoft.com/office/drawing/2014/main" id="{CBF4A6D8-93C3-44B9-B7FA-AB2548024E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76" y="3913233"/>
            <a:ext cx="3384376" cy="2538282"/>
          </a:xfrm>
          <a:prstGeom prst="rect">
            <a:avLst/>
          </a:prstGeom>
        </p:spPr>
      </p:pic>
      <p:pic>
        <p:nvPicPr>
          <p:cNvPr id="8" name="Image 7" descr="Une image contenant extérieur, eau, plage, nature&#10;&#10;Description générée automatiquement">
            <a:extLst>
              <a:ext uri="{FF2B5EF4-FFF2-40B4-BE49-F238E27FC236}">
                <a16:creationId xmlns:a16="http://schemas.microsoft.com/office/drawing/2014/main" id="{C7D9E22C-103D-40C2-85E7-88EBA2975A7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31654"/>
            <a:ext cx="2926080" cy="1950720"/>
          </a:xfrm>
          <a:prstGeom prst="rect">
            <a:avLst/>
          </a:prstGeom>
        </p:spPr>
      </p:pic>
      <p:pic>
        <p:nvPicPr>
          <p:cNvPr id="12" name="Image 11" descr="Une image contenant eau&#10;&#10;Description générée automatiquement">
            <a:extLst>
              <a:ext uri="{FF2B5EF4-FFF2-40B4-BE49-F238E27FC236}">
                <a16:creationId xmlns:a16="http://schemas.microsoft.com/office/drawing/2014/main" id="{71488329-E941-4076-9E54-B2345F4AC0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92" y="4581128"/>
            <a:ext cx="3591816" cy="2024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60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CDBB9DC-05DD-4DFD-BE15-3D5712420F52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En moyenne en France, un habitant produit</a:t>
            </a:r>
          </a:p>
          <a:p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513 kg de déchets par an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BC27613-5229-4D73-88B8-1CF83C75749B}"/>
              </a:ext>
            </a:extLst>
          </p:cNvPr>
          <p:cNvSpPr txBox="1"/>
          <p:nvPr/>
        </p:nvSpPr>
        <p:spPr>
          <a:xfrm>
            <a:off x="0" y="107721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représente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1,4 kg de déchets par jour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par personne !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6BCFCFC-036A-4290-8491-34066081DAD9}"/>
              </a:ext>
            </a:extLst>
          </p:cNvPr>
          <p:cNvSpPr txBox="1"/>
          <p:nvPr/>
        </p:nvSpPr>
        <p:spPr>
          <a:xfrm>
            <a:off x="0" y="215443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pose évidemment des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problèmes pour la planète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43A0893-5378-4DFB-BC1C-48FBE59C38AE}"/>
              </a:ext>
            </a:extLst>
          </p:cNvPr>
          <p:cNvSpPr txBox="1"/>
          <p:nvPr/>
        </p:nvSpPr>
        <p:spPr>
          <a:xfrm>
            <a:off x="0" y="323165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Et c’est ce dont nous allons parler dans cette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 leçon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6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7" grpId="0"/>
      <p:bldP spid="9" grpId="0"/>
      <p:bldP spid="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Nous </a:t>
            </a:r>
            <a:r>
              <a:rPr lang="fr-FR" sz="3200">
                <a:solidFill>
                  <a:srgbClr val="0070C0"/>
                </a:solidFill>
                <a:latin typeface="Maiandra GD" panose="020E0502030308020204" pitchFamily="34" charset="0"/>
              </a:rPr>
              <a:t>allons commencer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aujourd’hui par nous intéresser au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contenu de notre poubelle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!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211C46-562B-4251-8C3D-C7906C16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20" y="3068960"/>
            <a:ext cx="2272960" cy="35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1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Voyons ce qu’on peut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y trouver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...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211C46-562B-4251-8C3D-C7906C16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20" y="3068960"/>
            <a:ext cx="2272960" cy="35115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C5593D-1828-412E-9A22-982A15BF82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9815" y="5778500"/>
            <a:ext cx="1439545" cy="97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594C97-A8A1-444F-8111-C136A3791D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68" y="4688830"/>
            <a:ext cx="1079500" cy="1079500"/>
          </a:xfrm>
          <a:prstGeom prst="rect">
            <a:avLst/>
          </a:prstGeom>
        </p:spPr>
      </p:pic>
      <p:pic>
        <p:nvPicPr>
          <p:cNvPr id="6" name="Image 5" descr="Une image contenant intérieur, mur, table, vaisseau&#10;&#10;Description générée automatiquement">
            <a:extLst>
              <a:ext uri="{FF2B5EF4-FFF2-40B4-BE49-F238E27FC236}">
                <a16:creationId xmlns:a16="http://schemas.microsoft.com/office/drawing/2014/main" id="{9B9A050C-2293-4D83-B2D8-3AAD6A70521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6627" y="4285007"/>
            <a:ext cx="44894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6286C6-2CFB-41B9-A56A-582E2193BC0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04" y="3258265"/>
            <a:ext cx="1439545" cy="8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24760B-3715-4623-8C6B-B041391325C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539" y="2645520"/>
            <a:ext cx="43053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457EFA-EA9E-4FA6-97EA-46EFD0EFB84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7189" y="1892098"/>
            <a:ext cx="51308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89A536-2269-4F91-B53B-086951D4CF2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109" y="1971503"/>
            <a:ext cx="89344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63C52F-F96D-41B5-AEF5-99BAA12242D0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9224" y="2317578"/>
            <a:ext cx="8058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1EEAFC-8099-4BCA-B9B0-D44019BEB75C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0009" y="3970544"/>
            <a:ext cx="8185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E12216-2317-4847-A98B-E344E7E6C008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159" y="2511253"/>
            <a:ext cx="5270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21A4CB-0D43-43A8-89D7-3424E0B34FD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2113"/>
            <a:ext cx="133286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4DB4E3-36C1-4D6C-AFCE-DAC912811A4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3" y="5004469"/>
            <a:ext cx="1439545" cy="9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D289F5F-4DB6-4029-A99D-87E3E5F5824F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2366" y="5409917"/>
            <a:ext cx="33909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4443DB-2272-481A-B5C7-7CD62CA535D8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9365" y="2173680"/>
            <a:ext cx="10496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7CC7715-8F73-4C3F-B38D-20D6F74D7E6D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3634" y="2593883"/>
            <a:ext cx="604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D40F03-5A4D-4EF0-9D08-C2EAA54499F6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450"/>
            <a:ext cx="1439545" cy="80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6A846B-29B1-463F-9EF5-401DAD944970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0295" y="4329610"/>
            <a:ext cx="1239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A05E2D4-A490-401C-B8C1-B2F795613A31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97" y="5778500"/>
            <a:ext cx="3892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F0CDA839-4C95-4775-AE3A-AD49A6DF8D09}"/>
              </a:ext>
            </a:extLst>
          </p:cNvPr>
          <p:cNvSpPr txBox="1"/>
          <p:nvPr/>
        </p:nvSpPr>
        <p:spPr>
          <a:xfrm>
            <a:off x="0" y="5444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Que voyez-vous ?</a:t>
            </a:r>
          </a:p>
        </p:txBody>
      </p:sp>
    </p:spTree>
    <p:extLst>
      <p:ext uri="{BB962C8B-B14F-4D97-AF65-F5344CB8AC3E}">
        <p14:creationId xmlns:p14="http://schemas.microsoft.com/office/powerpoint/2010/main" val="37126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3" grpId="0"/>
      <p:bldP spid="2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Cela va être à vous de mettre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un peu d’ordre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dans tout ça, afin de mieux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analyser le contenu 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de la poubelle.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8211C46-562B-4251-8C3D-C7906C16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20" y="3068960"/>
            <a:ext cx="2272960" cy="35115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0C5593D-1828-412E-9A22-982A15BF829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39815" y="5778500"/>
            <a:ext cx="1439545" cy="9721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8594C97-A8A1-444F-8111-C136A3791D00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068" y="4688830"/>
            <a:ext cx="1079500" cy="1079500"/>
          </a:xfrm>
          <a:prstGeom prst="rect">
            <a:avLst/>
          </a:prstGeom>
        </p:spPr>
      </p:pic>
      <p:pic>
        <p:nvPicPr>
          <p:cNvPr id="6" name="Image 5" descr="Une image contenant intérieur, mur, table, vaisseau&#10;&#10;Description générée automatiquement">
            <a:extLst>
              <a:ext uri="{FF2B5EF4-FFF2-40B4-BE49-F238E27FC236}">
                <a16:creationId xmlns:a16="http://schemas.microsoft.com/office/drawing/2014/main" id="{9B9A050C-2293-4D83-B2D8-3AAD6A705210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186627" y="4285007"/>
            <a:ext cx="448945" cy="107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66286C6-2CFB-41B9-A56A-582E2193BC0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04" y="3258265"/>
            <a:ext cx="1439545" cy="830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424760B-3715-4623-8C6B-B041391325CD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25539" y="2645520"/>
            <a:ext cx="43053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B457EFA-EA9E-4FA6-97EA-46EFD0EFB84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77189" y="1892098"/>
            <a:ext cx="51308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C89A536-2269-4F91-B53B-086951D4CF21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916109" y="1971503"/>
            <a:ext cx="89344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363C52F-F96D-41B5-AEF5-99BAA12242D0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69224" y="2317578"/>
            <a:ext cx="8058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91EEAFC-8099-4BCA-B9B0-D44019BEB75C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10009" y="3970544"/>
            <a:ext cx="81851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8E12216-2317-4847-A98B-E344E7E6C008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8159" y="2511253"/>
            <a:ext cx="52705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C21A4CB-0D43-43A8-89D7-3424E0B34FD6}"/>
              </a:ext>
            </a:extLst>
          </p:cNvPr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262113"/>
            <a:ext cx="1332865" cy="107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64DB4E3-36C1-4D6C-AFCE-DAC912811A4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3" y="5004469"/>
            <a:ext cx="1439545" cy="998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D289F5F-4DB6-4029-A99D-87E3E5F5824F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42366" y="5409917"/>
            <a:ext cx="33909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7D4443DB-2272-481A-B5C7-7CD62CA535D8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59365" y="2173680"/>
            <a:ext cx="10496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C7CC7715-8F73-4C3F-B38D-20D6F74D7E6D}"/>
              </a:ext>
            </a:extLst>
          </p:cNvPr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23634" y="2593883"/>
            <a:ext cx="604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D40F03-5A4D-4EF0-9D08-C2EAA54499F6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8450"/>
            <a:ext cx="1439545" cy="803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9B6A846B-29B1-463F-9EF5-401DAD944970}"/>
              </a:ext>
            </a:extLst>
          </p:cNvPr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00295" y="4329610"/>
            <a:ext cx="1239520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A05E2D4-A490-401C-B8C1-B2F795613A31}"/>
              </a:ext>
            </a:extLst>
          </p:cNvPr>
          <p:cNvPicPr/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797" y="5778500"/>
            <a:ext cx="389255" cy="1079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0579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ZoneTexte 32">
            <a:extLst>
              <a:ext uri="{FF2B5EF4-FFF2-40B4-BE49-F238E27FC236}">
                <a16:creationId xmlns:a16="http://schemas.microsoft.com/office/drawing/2014/main" id="{4A23A271-06FA-49E4-A709-A6C5F3F958DF}"/>
              </a:ext>
            </a:extLst>
          </p:cNvPr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Pour cela, vous allez commencer par </a:t>
            </a:r>
            <a:r>
              <a:rPr lang="fr-FR" sz="3200" dirty="0">
                <a:solidFill>
                  <a:srgbClr val="FF0000"/>
                </a:solidFill>
                <a:latin typeface="Maiandra GD" panose="020E0502030308020204" pitchFamily="34" charset="0"/>
              </a:rPr>
              <a:t>retrouver de quelle matière</a:t>
            </a:r>
            <a:r>
              <a:rPr lang="fr-FR" sz="3200" dirty="0">
                <a:solidFill>
                  <a:srgbClr val="0070C0"/>
                </a:solidFill>
                <a:latin typeface="Maiandra GD" panose="020E0502030308020204" pitchFamily="34" charset="0"/>
              </a:rPr>
              <a:t> chaque objet est constitué, en les plaçant dans cette grille.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1F2BF26D-00F7-4453-95D1-B226DAA316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3253" y="1566584"/>
            <a:ext cx="8617494" cy="52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357</Words>
  <Application>Microsoft Office PowerPoint</Application>
  <PresentationFormat>Affichage à l'écran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Maiandra GD</vt:lpstr>
      <vt:lpstr>Calibri</vt:lpstr>
      <vt:lpstr>Thème Office</vt:lpstr>
      <vt:lpstr>Les déchets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lieu où je vis</dc:title>
  <dc:creator>Maxime Paul</dc:creator>
  <cp:lastModifiedBy>Maxime Paul</cp:lastModifiedBy>
  <cp:revision>176</cp:revision>
  <dcterms:created xsi:type="dcterms:W3CDTF">2013-01-30T16:02:59Z</dcterms:created>
  <dcterms:modified xsi:type="dcterms:W3CDTF">2020-12-27T07:34:29Z</dcterms:modified>
</cp:coreProperties>
</file>