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0" r:id="rId2"/>
    <p:sldId id="282" r:id="rId3"/>
    <p:sldId id="283" r:id="rId4"/>
    <p:sldId id="288" r:id="rId5"/>
    <p:sldId id="287" r:id="rId6"/>
    <p:sldId id="289" r:id="rId7"/>
    <p:sldId id="290" r:id="rId8"/>
    <p:sldId id="291" r:id="rId9"/>
    <p:sldId id="292" r:id="rId10"/>
    <p:sldId id="294" r:id="rId11"/>
    <p:sldId id="293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iandra GD" panose="020E0502030308020204" pitchFamily="34" charset="0"/>
      <p:regular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9.mp3"/><Relationship Id="rId7" Type="http://schemas.openxmlformats.org/officeDocument/2006/relationships/image" Target="../media/image10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9.mp3"/><Relationship Id="rId9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8.mp3"/><Relationship Id="rId7" Type="http://schemas.openxmlformats.org/officeDocument/2006/relationships/image" Target="../media/image10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8.mp3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microsoft.com/office/2007/relationships/media" Target="../media/media5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6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p3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8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image" Target="../media/image3.png"/><Relationship Id="rId5" Type="http://schemas.microsoft.com/office/2007/relationships/media" Target="../media/media9.mp3"/><Relationship Id="rId10" Type="http://schemas.openxmlformats.org/officeDocument/2006/relationships/image" Target="../media/image11.png"/><Relationship Id="rId4" Type="http://schemas.openxmlformats.org/officeDocument/2006/relationships/audio" Target="../media/media8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0.mp3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jfif"/><Relationship Id="rId4" Type="http://schemas.openxmlformats.org/officeDocument/2006/relationships/audio" Target="../media/media10.mp3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9.mp3"/><Relationship Id="rId7" Type="http://schemas.openxmlformats.org/officeDocument/2006/relationships/image" Target="../media/image10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9.mp3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r>
              <a:rPr lang="fr-FR" sz="7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aiandra GD" pitchFamily="34" charset="0"/>
              </a:rPr>
              <a:t>Les couleurs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777757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Structures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75D0CB-4C30-4369-952F-ADFBDF612D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8640"/>
            <a:ext cx="228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4F598F-C761-430F-B898-2CDE749228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198744"/>
            <a:ext cx="306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737CE4-B643-49E2-8A11-17E4748B05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808" y="198744"/>
            <a:ext cx="2945455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5D986A-A6BD-4FB0-A05A-263E533B6FFF}"/>
              </a:ext>
            </a:extLst>
          </p:cNvPr>
          <p:cNvSpPr txBox="1"/>
          <p:nvPr/>
        </p:nvSpPr>
        <p:spPr>
          <a:xfrm>
            <a:off x="-1" y="4088178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Is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white and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blue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3DC0EC-0570-4CF3-9982-24F79C18103F}"/>
              </a:ext>
            </a:extLst>
          </p:cNvPr>
          <p:cNvSpPr txBox="1"/>
          <p:nvPr/>
        </p:nvSpPr>
        <p:spPr>
          <a:xfrm>
            <a:off x="0" y="4822127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Yes,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 descr="Une image contenant habits, rayé, chemise, blanc&#10;&#10;Description générée automatiquement">
            <a:extLst>
              <a:ext uri="{FF2B5EF4-FFF2-40B4-BE49-F238E27FC236}">
                <a16:creationId xmlns:a16="http://schemas.microsoft.com/office/drawing/2014/main" id="{AB21D944-FB21-40BB-B5BC-DDE7459569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823130"/>
            <a:ext cx="2139437" cy="3212976"/>
          </a:xfrm>
          <a:prstGeom prst="rect">
            <a:avLst/>
          </a:prstGeom>
        </p:spPr>
      </p:pic>
      <p:pic>
        <p:nvPicPr>
          <p:cNvPr id="7" name="Is it white and blue">
            <a:hlinkClick r:id="" action="ppaction://media"/>
            <a:extLst>
              <a:ext uri="{FF2B5EF4-FFF2-40B4-BE49-F238E27FC236}">
                <a16:creationId xmlns:a16="http://schemas.microsoft.com/office/drawing/2014/main" id="{939093F9-9E5F-4583-BB7A-0B8503E6E6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82202" y="2696409"/>
            <a:ext cx="609600" cy="609600"/>
          </a:xfrm>
          <a:prstGeom prst="rect">
            <a:avLst/>
          </a:prstGeom>
        </p:spPr>
      </p:pic>
      <p:pic>
        <p:nvPicPr>
          <p:cNvPr id="9" name="Yes, It is">
            <a:hlinkClick r:id="" action="ppaction://media"/>
            <a:extLst>
              <a:ext uri="{FF2B5EF4-FFF2-40B4-BE49-F238E27FC236}">
                <a16:creationId xmlns:a16="http://schemas.microsoft.com/office/drawing/2014/main" id="{6B4CD3EA-1883-456F-BE0E-825D3004CA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60391" y="3306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75D0CB-4C30-4369-952F-ADFBDF612D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8640"/>
            <a:ext cx="228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4F598F-C761-430F-B898-2CDE749228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198744"/>
            <a:ext cx="306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737CE4-B643-49E2-8A11-17E4748B05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808" y="198744"/>
            <a:ext cx="2945455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5D986A-A6BD-4FB0-A05A-263E533B6FFF}"/>
              </a:ext>
            </a:extLst>
          </p:cNvPr>
          <p:cNvSpPr txBox="1"/>
          <p:nvPr/>
        </p:nvSpPr>
        <p:spPr>
          <a:xfrm>
            <a:off x="-1" y="4088178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Is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black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3DC0EC-0570-4CF3-9982-24F79C18103F}"/>
              </a:ext>
            </a:extLst>
          </p:cNvPr>
          <p:cNvSpPr txBox="1"/>
          <p:nvPr/>
        </p:nvSpPr>
        <p:spPr>
          <a:xfrm>
            <a:off x="0" y="4822127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No,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isn’t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3" name="Image 12" descr="Une image contenant chapeau, coiffe, habits, parapluie&#10;&#10;Description générée automatiquement">
            <a:extLst>
              <a:ext uri="{FF2B5EF4-FFF2-40B4-BE49-F238E27FC236}">
                <a16:creationId xmlns:a16="http://schemas.microsoft.com/office/drawing/2014/main" id="{1C5319DC-3526-4A8D-AEF7-EA52630AFB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3407123"/>
            <a:ext cx="3456384" cy="2008439"/>
          </a:xfrm>
          <a:prstGeom prst="rect">
            <a:avLst/>
          </a:prstGeom>
        </p:spPr>
      </p:pic>
      <p:pic>
        <p:nvPicPr>
          <p:cNvPr id="14" name="Is it black">
            <a:hlinkClick r:id="" action="ppaction://media"/>
            <a:extLst>
              <a:ext uri="{FF2B5EF4-FFF2-40B4-BE49-F238E27FC236}">
                <a16:creationId xmlns:a16="http://schemas.microsoft.com/office/drawing/2014/main" id="{B8BBBAF1-CBFF-415C-9B29-F01174053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39663" y="2276872"/>
            <a:ext cx="609600" cy="609600"/>
          </a:xfrm>
          <a:prstGeom prst="rect">
            <a:avLst/>
          </a:prstGeom>
        </p:spPr>
      </p:pic>
      <p:pic>
        <p:nvPicPr>
          <p:cNvPr id="15" name="No, it isn't">
            <a:hlinkClick r:id="" action="ppaction://media"/>
            <a:extLst>
              <a:ext uri="{FF2B5EF4-FFF2-40B4-BE49-F238E27FC236}">
                <a16:creationId xmlns:a16="http://schemas.microsoft.com/office/drawing/2014/main" id="{CDFE1EDE-C476-4023-90CC-AF402F5FED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0662" y="2900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EAD88A-4519-42F8-A29C-17E46F43CC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6632"/>
            <a:ext cx="2825327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What colour is it">
            <a:hlinkClick r:id="" action="ppaction://media"/>
            <a:extLst>
              <a:ext uri="{FF2B5EF4-FFF2-40B4-BE49-F238E27FC236}">
                <a16:creationId xmlns:a16="http://schemas.microsoft.com/office/drawing/2014/main" id="{C2956E32-F902-47BA-B1A7-A892835EE5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0390" y="260648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-1" y="2996952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colour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27F401-CB9D-4A60-AF46-E0DC9C5C40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16632"/>
            <a:ext cx="2630769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C96994-1FE0-46BB-8BE5-4786365B11B2}"/>
              </a:ext>
            </a:extLst>
          </p:cNvPr>
          <p:cNvSpPr txBox="1"/>
          <p:nvPr/>
        </p:nvSpPr>
        <p:spPr>
          <a:xfrm>
            <a:off x="0" y="3730901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It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…</a:t>
            </a:r>
          </a:p>
        </p:txBody>
      </p:sp>
      <p:pic>
        <p:nvPicPr>
          <p:cNvPr id="9" name="It is">
            <a:hlinkClick r:id="" action="ppaction://media"/>
            <a:extLst>
              <a:ext uri="{FF2B5EF4-FFF2-40B4-BE49-F238E27FC236}">
                <a16:creationId xmlns:a16="http://schemas.microsoft.com/office/drawing/2014/main" id="{E10EAADA-7190-41BD-A957-FEE3927B3A7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0390" y="112678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8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6447FF-EA87-4E61-BEF0-D4CB8CCD42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6632"/>
            <a:ext cx="2825327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506FC4-D445-4290-9704-403186CCEF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16632"/>
            <a:ext cx="2630769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 descr="Une image contenant tomate&#10;&#10;Description générée automatiquement">
            <a:extLst>
              <a:ext uri="{FF2B5EF4-FFF2-40B4-BE49-F238E27FC236}">
                <a16:creationId xmlns:a16="http://schemas.microsoft.com/office/drawing/2014/main" id="{E8D89E61-4B45-48D1-A3AF-A27FCA9922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04"/>
          <a:stretch/>
        </p:blipFill>
        <p:spPr>
          <a:xfrm>
            <a:off x="3455266" y="2348880"/>
            <a:ext cx="2233468" cy="21602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22F080-6D65-47EA-A2B3-7C0C01EE47E2}"/>
              </a:ext>
            </a:extLst>
          </p:cNvPr>
          <p:cNvSpPr txBox="1"/>
          <p:nvPr/>
        </p:nvSpPr>
        <p:spPr>
          <a:xfrm>
            <a:off x="2574030" y="4783283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colour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E0145D-BA29-4B73-B7B0-449B7834A05C}"/>
              </a:ext>
            </a:extLst>
          </p:cNvPr>
          <p:cNvSpPr txBox="1"/>
          <p:nvPr/>
        </p:nvSpPr>
        <p:spPr>
          <a:xfrm>
            <a:off x="2574031" y="5517232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It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red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1" name="What colour is it">
            <a:hlinkClick r:id="" action="ppaction://media"/>
            <a:extLst>
              <a:ext uri="{FF2B5EF4-FFF2-40B4-BE49-F238E27FC236}">
                <a16:creationId xmlns:a16="http://schemas.microsoft.com/office/drawing/2014/main" id="{51BAF55B-B9B4-4DC3-8DE3-51E643CE4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0390" y="260648"/>
            <a:ext cx="609600" cy="609600"/>
          </a:xfrm>
          <a:prstGeom prst="rect">
            <a:avLst/>
          </a:prstGeom>
        </p:spPr>
      </p:pic>
      <p:pic>
        <p:nvPicPr>
          <p:cNvPr id="2" name="It is red">
            <a:hlinkClick r:id="" action="ppaction://media"/>
            <a:extLst>
              <a:ext uri="{FF2B5EF4-FFF2-40B4-BE49-F238E27FC236}">
                <a16:creationId xmlns:a16="http://schemas.microsoft.com/office/drawing/2014/main" id="{B6B84456-10AA-4C30-83B2-5D81A75500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0390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6447FF-EA87-4E61-BEF0-D4CB8CCD42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6632"/>
            <a:ext cx="2825327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506FC4-D445-4290-9704-403186CCEF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16632"/>
            <a:ext cx="2630769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22F080-6D65-47EA-A2B3-7C0C01EE47E2}"/>
              </a:ext>
            </a:extLst>
          </p:cNvPr>
          <p:cNvSpPr txBox="1"/>
          <p:nvPr/>
        </p:nvSpPr>
        <p:spPr>
          <a:xfrm>
            <a:off x="2574030" y="4783283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colour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E0145D-BA29-4B73-B7B0-449B7834A05C}"/>
              </a:ext>
            </a:extLst>
          </p:cNvPr>
          <p:cNvSpPr txBox="1"/>
          <p:nvPr/>
        </p:nvSpPr>
        <p:spPr>
          <a:xfrm>
            <a:off x="2574031" y="5517232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It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green.</a:t>
            </a:r>
          </a:p>
        </p:txBody>
      </p:sp>
      <p:pic>
        <p:nvPicPr>
          <p:cNvPr id="11" name="Image 10" descr="Une image contenant fève, vert, intérieur, table&#10;&#10;Description générée automatiquement">
            <a:extLst>
              <a:ext uri="{FF2B5EF4-FFF2-40B4-BE49-F238E27FC236}">
                <a16:creationId xmlns:a16="http://schemas.microsoft.com/office/drawing/2014/main" id="{8D0919CD-CC08-476E-B671-4D440E750A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30" y="2515366"/>
            <a:ext cx="2755404" cy="1827268"/>
          </a:xfrm>
          <a:prstGeom prst="rect">
            <a:avLst/>
          </a:prstGeom>
        </p:spPr>
      </p:pic>
      <p:pic>
        <p:nvPicPr>
          <p:cNvPr id="12" name="What colour is it">
            <a:hlinkClick r:id="" action="ppaction://media"/>
            <a:extLst>
              <a:ext uri="{FF2B5EF4-FFF2-40B4-BE49-F238E27FC236}">
                <a16:creationId xmlns:a16="http://schemas.microsoft.com/office/drawing/2014/main" id="{3F2804C6-D93F-43C5-9C18-EA2E211FA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0390" y="260648"/>
            <a:ext cx="609600" cy="609600"/>
          </a:xfrm>
          <a:prstGeom prst="rect">
            <a:avLst/>
          </a:prstGeom>
        </p:spPr>
      </p:pic>
      <p:pic>
        <p:nvPicPr>
          <p:cNvPr id="2" name="It is green">
            <a:hlinkClick r:id="" action="ppaction://media"/>
            <a:extLst>
              <a:ext uri="{FF2B5EF4-FFF2-40B4-BE49-F238E27FC236}">
                <a16:creationId xmlns:a16="http://schemas.microsoft.com/office/drawing/2014/main" id="{0B8D43F7-D8A0-46B8-9D06-7D55A846A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0390" y="10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6447FF-EA87-4E61-BEF0-D4CB8CCD42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6632"/>
            <a:ext cx="2825327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506FC4-D445-4290-9704-403186CCEF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16632"/>
            <a:ext cx="2630769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22F080-6D65-47EA-A2B3-7C0C01EE47E2}"/>
              </a:ext>
            </a:extLst>
          </p:cNvPr>
          <p:cNvSpPr txBox="1"/>
          <p:nvPr/>
        </p:nvSpPr>
        <p:spPr>
          <a:xfrm>
            <a:off x="2574030" y="4783283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colour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E0145D-BA29-4B73-B7B0-449B7834A05C}"/>
              </a:ext>
            </a:extLst>
          </p:cNvPr>
          <p:cNvSpPr txBox="1"/>
          <p:nvPr/>
        </p:nvSpPr>
        <p:spPr>
          <a:xfrm>
            <a:off x="2574031" y="5517232"/>
            <a:ext cx="45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It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white and black.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C049D41-DC7D-431A-BEB9-41D3A4A21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02" y="2074717"/>
            <a:ext cx="2512196" cy="2512196"/>
          </a:xfrm>
          <a:prstGeom prst="rect">
            <a:avLst/>
          </a:prstGeom>
        </p:spPr>
      </p:pic>
      <p:pic>
        <p:nvPicPr>
          <p:cNvPr id="12" name="What colour is it">
            <a:hlinkClick r:id="" action="ppaction://media"/>
            <a:extLst>
              <a:ext uri="{FF2B5EF4-FFF2-40B4-BE49-F238E27FC236}">
                <a16:creationId xmlns:a16="http://schemas.microsoft.com/office/drawing/2014/main" id="{D273F7DB-97BB-4FB6-BCF3-602A74749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0390" y="260648"/>
            <a:ext cx="609600" cy="609600"/>
          </a:xfrm>
          <a:prstGeom prst="rect">
            <a:avLst/>
          </a:prstGeom>
        </p:spPr>
      </p:pic>
      <p:pic>
        <p:nvPicPr>
          <p:cNvPr id="2" name="It is white and black">
            <a:hlinkClick r:id="" action="ppaction://media"/>
            <a:extLst>
              <a:ext uri="{FF2B5EF4-FFF2-40B4-BE49-F238E27FC236}">
                <a16:creationId xmlns:a16="http://schemas.microsoft.com/office/drawing/2014/main" id="{1F649983-7B93-42AB-A755-6AA0CD89C6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0390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6447FF-EA87-4E61-BEF0-D4CB8CCD42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6632"/>
            <a:ext cx="2825327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506FC4-D445-4290-9704-403186CCEF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16632"/>
            <a:ext cx="2630769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22F080-6D65-47EA-A2B3-7C0C01EE47E2}"/>
              </a:ext>
            </a:extLst>
          </p:cNvPr>
          <p:cNvSpPr txBox="1"/>
          <p:nvPr/>
        </p:nvSpPr>
        <p:spPr>
          <a:xfrm>
            <a:off x="2574030" y="4783283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colour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E0145D-BA29-4B73-B7B0-449B7834A05C}"/>
              </a:ext>
            </a:extLst>
          </p:cNvPr>
          <p:cNvSpPr txBox="1"/>
          <p:nvPr/>
        </p:nvSpPr>
        <p:spPr>
          <a:xfrm>
            <a:off x="2574031" y="5517232"/>
            <a:ext cx="45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It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yellow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and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blue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2" name="Image 11" descr="Une image contenant boule, jeu&#10;&#10;Description générée automatiquement">
            <a:extLst>
              <a:ext uri="{FF2B5EF4-FFF2-40B4-BE49-F238E27FC236}">
                <a16:creationId xmlns:a16="http://schemas.microsoft.com/office/drawing/2014/main" id="{8A03FC45-848E-40E4-8CDE-B79AFDF5AB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0" y="2298207"/>
            <a:ext cx="2304256" cy="2261585"/>
          </a:xfrm>
          <a:prstGeom prst="rect">
            <a:avLst/>
          </a:prstGeom>
        </p:spPr>
      </p:pic>
      <p:pic>
        <p:nvPicPr>
          <p:cNvPr id="13" name="What colour is it">
            <a:hlinkClick r:id="" action="ppaction://media"/>
            <a:extLst>
              <a:ext uri="{FF2B5EF4-FFF2-40B4-BE49-F238E27FC236}">
                <a16:creationId xmlns:a16="http://schemas.microsoft.com/office/drawing/2014/main" id="{B9113963-98E1-4F96-89E9-E9D3CC1F7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0390" y="260648"/>
            <a:ext cx="609600" cy="609600"/>
          </a:xfrm>
          <a:prstGeom prst="rect">
            <a:avLst/>
          </a:prstGeom>
        </p:spPr>
      </p:pic>
      <p:pic>
        <p:nvPicPr>
          <p:cNvPr id="2" name="It is yellow and blue">
            <a:hlinkClick r:id="" action="ppaction://media"/>
            <a:extLst>
              <a:ext uri="{FF2B5EF4-FFF2-40B4-BE49-F238E27FC236}">
                <a16:creationId xmlns:a16="http://schemas.microsoft.com/office/drawing/2014/main" id="{24167E7B-56D2-47D7-B13B-8E1CE3E5D6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0390" y="10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75D0CB-4C30-4369-952F-ADFBDF612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8640"/>
            <a:ext cx="228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4F598F-C761-430F-B898-2CDE749228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198744"/>
            <a:ext cx="306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737CE4-B643-49E2-8A11-17E4748B05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808" y="198744"/>
            <a:ext cx="2945455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s it">
            <a:hlinkClick r:id="" action="ppaction://media"/>
            <a:extLst>
              <a:ext uri="{FF2B5EF4-FFF2-40B4-BE49-F238E27FC236}">
                <a16:creationId xmlns:a16="http://schemas.microsoft.com/office/drawing/2014/main" id="{4C2509C1-6689-45B4-A106-1DD54A68E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60432" y="2151103"/>
            <a:ext cx="609600" cy="609600"/>
          </a:xfrm>
          <a:prstGeom prst="rect">
            <a:avLst/>
          </a:prstGeom>
        </p:spPr>
      </p:pic>
      <p:pic>
        <p:nvPicPr>
          <p:cNvPr id="6" name="No, it isn't">
            <a:hlinkClick r:id="" action="ppaction://media"/>
            <a:extLst>
              <a:ext uri="{FF2B5EF4-FFF2-40B4-BE49-F238E27FC236}">
                <a16:creationId xmlns:a16="http://schemas.microsoft.com/office/drawing/2014/main" id="{639000FD-EB82-41C7-BC0F-192B948227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60432" y="3490163"/>
            <a:ext cx="609600" cy="609600"/>
          </a:xfrm>
          <a:prstGeom prst="rect">
            <a:avLst/>
          </a:prstGeom>
        </p:spPr>
      </p:pic>
      <p:pic>
        <p:nvPicPr>
          <p:cNvPr id="7" name="Yes, It is">
            <a:hlinkClick r:id="" action="ppaction://media"/>
            <a:extLst>
              <a:ext uri="{FF2B5EF4-FFF2-40B4-BE49-F238E27FC236}">
                <a16:creationId xmlns:a16="http://schemas.microsoft.com/office/drawing/2014/main" id="{3DD34A64-EBB1-453F-8691-92AC7159C5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60432" y="2820633"/>
            <a:ext cx="609600" cy="609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5D986A-A6BD-4FB0-A05A-263E533B6FFF}"/>
              </a:ext>
            </a:extLst>
          </p:cNvPr>
          <p:cNvSpPr txBox="1"/>
          <p:nvPr/>
        </p:nvSpPr>
        <p:spPr>
          <a:xfrm>
            <a:off x="-1" y="2996952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Is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…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C7F39C-2892-449D-A44D-F89FCDC52CCE}"/>
              </a:ext>
            </a:extLst>
          </p:cNvPr>
          <p:cNvSpPr txBox="1"/>
          <p:nvPr/>
        </p:nvSpPr>
        <p:spPr>
          <a:xfrm>
            <a:off x="0" y="3730901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Yes,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3DC0EC-0570-4CF3-9982-24F79C18103F}"/>
              </a:ext>
            </a:extLst>
          </p:cNvPr>
          <p:cNvSpPr txBox="1"/>
          <p:nvPr/>
        </p:nvSpPr>
        <p:spPr>
          <a:xfrm>
            <a:off x="0" y="4377232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No,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isn’t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5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75D0CB-4C30-4369-952F-ADFBDF612D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8640"/>
            <a:ext cx="228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4F598F-C761-430F-B898-2CDE749228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198744"/>
            <a:ext cx="306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737CE4-B643-49E2-8A11-17E4748B05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808" y="198744"/>
            <a:ext cx="2945455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No, it isn't">
            <a:hlinkClick r:id="" action="ppaction://media"/>
            <a:extLst>
              <a:ext uri="{FF2B5EF4-FFF2-40B4-BE49-F238E27FC236}">
                <a16:creationId xmlns:a16="http://schemas.microsoft.com/office/drawing/2014/main" id="{639000FD-EB82-41C7-BC0F-192B94822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60432" y="3490163"/>
            <a:ext cx="609600" cy="609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5D986A-A6BD-4FB0-A05A-263E533B6FFF}"/>
              </a:ext>
            </a:extLst>
          </p:cNvPr>
          <p:cNvSpPr txBox="1"/>
          <p:nvPr/>
        </p:nvSpPr>
        <p:spPr>
          <a:xfrm>
            <a:off x="-1" y="4088178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Is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purple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3DC0EC-0570-4CF3-9982-24F79C18103F}"/>
              </a:ext>
            </a:extLst>
          </p:cNvPr>
          <p:cNvSpPr txBox="1"/>
          <p:nvPr/>
        </p:nvSpPr>
        <p:spPr>
          <a:xfrm>
            <a:off x="0" y="4822127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No,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isn’t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2" name="Image 11" descr="Une image contenant objet, horloge, dessin&#10;&#10;Description générée automatiquement">
            <a:extLst>
              <a:ext uri="{FF2B5EF4-FFF2-40B4-BE49-F238E27FC236}">
                <a16:creationId xmlns:a16="http://schemas.microsoft.com/office/drawing/2014/main" id="{B0310456-BDD3-4CD1-BA22-852D716315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51788"/>
            <a:ext cx="3240360" cy="2740678"/>
          </a:xfrm>
          <a:prstGeom prst="rect">
            <a:avLst/>
          </a:prstGeom>
        </p:spPr>
      </p:pic>
      <p:pic>
        <p:nvPicPr>
          <p:cNvPr id="13" name="Is it purple">
            <a:hlinkClick r:id="" action="ppaction://media"/>
            <a:extLst>
              <a:ext uri="{FF2B5EF4-FFF2-40B4-BE49-F238E27FC236}">
                <a16:creationId xmlns:a16="http://schemas.microsoft.com/office/drawing/2014/main" id="{D5353C44-F4CC-480C-AF23-BF54B96D9E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60432" y="2181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75D0CB-4C30-4369-952F-ADFBDF612D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8640"/>
            <a:ext cx="228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4F598F-C761-430F-B898-2CDE749228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198744"/>
            <a:ext cx="306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737CE4-B643-49E2-8A11-17E4748B05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808" y="198744"/>
            <a:ext cx="2945455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5D986A-A6BD-4FB0-A05A-263E533B6FFF}"/>
              </a:ext>
            </a:extLst>
          </p:cNvPr>
          <p:cNvSpPr txBox="1"/>
          <p:nvPr/>
        </p:nvSpPr>
        <p:spPr>
          <a:xfrm>
            <a:off x="-1" y="4088178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Is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orange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3DC0EC-0570-4CF3-9982-24F79C18103F}"/>
              </a:ext>
            </a:extLst>
          </p:cNvPr>
          <p:cNvSpPr txBox="1"/>
          <p:nvPr/>
        </p:nvSpPr>
        <p:spPr>
          <a:xfrm>
            <a:off x="0" y="4822127"/>
            <a:ext cx="39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Yes,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026" name="Picture 2" descr="Résultat de recherche d'images pour &quot;orange&quot;">
            <a:extLst>
              <a:ext uri="{FF2B5EF4-FFF2-40B4-BE49-F238E27FC236}">
                <a16:creationId xmlns:a16="http://schemas.microsoft.com/office/drawing/2014/main" id="{44B7C550-8B09-4B1D-BD31-9CCFD207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47" y="3273308"/>
            <a:ext cx="3464129" cy="22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s it orange">
            <a:hlinkClick r:id="" action="ppaction://media"/>
            <a:extLst>
              <a:ext uri="{FF2B5EF4-FFF2-40B4-BE49-F238E27FC236}">
                <a16:creationId xmlns:a16="http://schemas.microsoft.com/office/drawing/2014/main" id="{3C3C0616-EA45-4500-980B-AC248D18A5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60432" y="2769822"/>
            <a:ext cx="609600" cy="609600"/>
          </a:xfrm>
          <a:prstGeom prst="rect">
            <a:avLst/>
          </a:prstGeom>
        </p:spPr>
      </p:pic>
      <p:pic>
        <p:nvPicPr>
          <p:cNvPr id="7" name="Yes, It is">
            <a:hlinkClick r:id="" action="ppaction://media"/>
            <a:extLst>
              <a:ext uri="{FF2B5EF4-FFF2-40B4-BE49-F238E27FC236}">
                <a16:creationId xmlns:a16="http://schemas.microsoft.com/office/drawing/2014/main" id="{02EBF5EC-7FE1-4D92-9E49-B5B150E9F1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60432" y="3478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109</Words>
  <Application>Microsoft Office PowerPoint</Application>
  <PresentationFormat>Affichage à l'écran (4:3)</PresentationFormat>
  <Paragraphs>24</Paragraphs>
  <Slides>11</Slides>
  <Notes>0</Notes>
  <HiddenSlides>0</HiddenSlides>
  <MMClips>21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Maiandra GD</vt:lpstr>
      <vt:lpstr>Arial</vt:lpstr>
      <vt:lpstr>Calibri</vt:lpstr>
      <vt:lpstr>Thème Office</vt:lpstr>
      <vt:lpstr>Les couleurs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207</cp:revision>
  <dcterms:created xsi:type="dcterms:W3CDTF">2013-01-27T09:55:18Z</dcterms:created>
  <dcterms:modified xsi:type="dcterms:W3CDTF">2020-03-20T06:58:51Z</dcterms:modified>
</cp:coreProperties>
</file>