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70" r:id="rId2"/>
    <p:sldId id="271" r:id="rId3"/>
    <p:sldId id="274" r:id="rId4"/>
    <p:sldId id="275" r:id="rId5"/>
    <p:sldId id="276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iandra GD" panose="020E0502030308020204" pitchFamily="34" charset="0"/>
      <p:regular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.xml"/><Relationship Id="rId5" Type="http://schemas.microsoft.com/office/2007/relationships/media" Target="../media/media4.mp3"/><Relationship Id="rId10" Type="http://schemas.openxmlformats.org/officeDocument/2006/relationships/audio" Target="../media/media6.m4a"/><Relationship Id="rId4" Type="http://schemas.openxmlformats.org/officeDocument/2006/relationships/audio" Target="../media/media3.mp3"/><Relationship Id="rId9" Type="http://schemas.microsoft.com/office/2007/relationships/media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4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openxmlformats.org/officeDocument/2006/relationships/image" Target="../media/image2.png"/><Relationship Id="rId3" Type="http://schemas.microsoft.com/office/2007/relationships/media" Target="../media/media8.mp3"/><Relationship Id="rId7" Type="http://schemas.microsoft.com/office/2007/relationships/media" Target="../media/media10.mp3"/><Relationship Id="rId12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slideLayout" Target="../slideLayouts/slideLayout2.xml"/><Relationship Id="rId5" Type="http://schemas.microsoft.com/office/2007/relationships/media" Target="../media/media9.mp3"/><Relationship Id="rId10" Type="http://schemas.openxmlformats.org/officeDocument/2006/relationships/audio" Target="../media/media6.m4a"/><Relationship Id="rId4" Type="http://schemas.openxmlformats.org/officeDocument/2006/relationships/audio" Target="../media/media8.mp3"/><Relationship Id="rId9" Type="http://schemas.microsoft.com/office/2007/relationships/media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Les animaux </a:t>
            </a:r>
            <a:r>
              <a:rPr lang="fr-FR" sz="6600" b="1">
                <a:solidFill>
                  <a:srgbClr val="FF0000"/>
                </a:solidFill>
                <a:latin typeface="Maiandra GD" pitchFamily="34" charset="0"/>
              </a:rPr>
              <a:t>de compagnie</a:t>
            </a:r>
            <a:endParaRPr lang="fr-FR" sz="6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Write the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numbers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Listen and write the number of pets each person has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Listen and write">
            <a:hlinkClick r:id="" action="ppaction://media"/>
            <a:extLst>
              <a:ext uri="{FF2B5EF4-FFF2-40B4-BE49-F238E27FC236}">
                <a16:creationId xmlns:a16="http://schemas.microsoft.com/office/drawing/2014/main" id="{BD3E947B-4071-4C1A-993A-8E9671812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34400" y="116632"/>
            <a:ext cx="609600" cy="60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AD5DCF-B1C0-451A-A464-64A77615F4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00" y="1389407"/>
            <a:ext cx="7920000" cy="40791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61200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227947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804011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Consigne 1 1">
            <a:hlinkClick r:id="" action="ppaction://media"/>
            <a:extLst>
              <a:ext uri="{FF2B5EF4-FFF2-40B4-BE49-F238E27FC236}">
                <a16:creationId xmlns:a16="http://schemas.microsoft.com/office/drawing/2014/main" id="{1F7735EB-0821-4114-A82F-015E05FB70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005" y="6089584"/>
            <a:ext cx="609600" cy="609600"/>
          </a:xfrm>
          <a:prstGeom prst="rect">
            <a:avLst/>
          </a:prstGeom>
        </p:spPr>
      </p:pic>
      <p:pic>
        <p:nvPicPr>
          <p:cNvPr id="11" name="Consigne 1 2">
            <a:hlinkClick r:id="" action="ppaction://media"/>
            <a:extLst>
              <a:ext uri="{FF2B5EF4-FFF2-40B4-BE49-F238E27FC236}">
                <a16:creationId xmlns:a16="http://schemas.microsoft.com/office/drawing/2014/main" id="{6B16608A-F9EE-49EF-BF94-20DF49A756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9008" y="6079976"/>
            <a:ext cx="609600" cy="609600"/>
          </a:xfrm>
          <a:prstGeom prst="rect">
            <a:avLst/>
          </a:prstGeom>
        </p:spPr>
      </p:pic>
      <p:pic>
        <p:nvPicPr>
          <p:cNvPr id="12" name="Consigne 1 3">
            <a:hlinkClick r:id="" action="ppaction://media"/>
            <a:extLst>
              <a:ext uri="{FF2B5EF4-FFF2-40B4-BE49-F238E27FC236}">
                <a16:creationId xmlns:a16="http://schemas.microsoft.com/office/drawing/2014/main" id="{A74DFA9C-5DFC-4DD1-B86C-5795BB9C9C2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70475" y="6079976"/>
            <a:ext cx="609600" cy="609600"/>
          </a:xfrm>
          <a:prstGeom prst="rect">
            <a:avLst/>
          </a:prstGeom>
        </p:spPr>
      </p:pic>
      <p:pic>
        <p:nvPicPr>
          <p:cNvPr id="13" name="Consigne 1 4">
            <a:hlinkClick r:id="" action="ppaction://media"/>
            <a:extLst>
              <a:ext uri="{FF2B5EF4-FFF2-40B4-BE49-F238E27FC236}">
                <a16:creationId xmlns:a16="http://schemas.microsoft.com/office/drawing/2014/main" id="{E5EF394F-7FD1-402E-85BE-E5F17D3367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591942" y="6104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5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5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8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BAD5DCF-B1C0-451A-A464-64A77615F45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00" y="1389407"/>
            <a:ext cx="7920000" cy="40791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61200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227947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804011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Consigne 1 1">
            <a:hlinkClick r:id="" action="ppaction://media"/>
            <a:extLst>
              <a:ext uri="{FF2B5EF4-FFF2-40B4-BE49-F238E27FC236}">
                <a16:creationId xmlns:a16="http://schemas.microsoft.com/office/drawing/2014/main" id="{1F7735EB-0821-4114-A82F-015E05FB7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05" y="6089584"/>
            <a:ext cx="609600" cy="609600"/>
          </a:xfrm>
          <a:prstGeom prst="rect">
            <a:avLst/>
          </a:prstGeom>
        </p:spPr>
      </p:pic>
      <p:pic>
        <p:nvPicPr>
          <p:cNvPr id="11" name="Consigne 1 2">
            <a:hlinkClick r:id="" action="ppaction://media"/>
            <a:extLst>
              <a:ext uri="{FF2B5EF4-FFF2-40B4-BE49-F238E27FC236}">
                <a16:creationId xmlns:a16="http://schemas.microsoft.com/office/drawing/2014/main" id="{6B16608A-F9EE-49EF-BF94-20DF49A756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9008" y="6079976"/>
            <a:ext cx="609600" cy="609600"/>
          </a:xfrm>
          <a:prstGeom prst="rect">
            <a:avLst/>
          </a:prstGeom>
        </p:spPr>
      </p:pic>
      <p:pic>
        <p:nvPicPr>
          <p:cNvPr id="12" name="Consigne 1 3">
            <a:hlinkClick r:id="" action="ppaction://media"/>
            <a:extLst>
              <a:ext uri="{FF2B5EF4-FFF2-40B4-BE49-F238E27FC236}">
                <a16:creationId xmlns:a16="http://schemas.microsoft.com/office/drawing/2014/main" id="{A74DFA9C-5DFC-4DD1-B86C-5795BB9C9C2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70475" y="6079976"/>
            <a:ext cx="609600" cy="609600"/>
          </a:xfrm>
          <a:prstGeom prst="rect">
            <a:avLst/>
          </a:prstGeom>
        </p:spPr>
      </p:pic>
      <p:pic>
        <p:nvPicPr>
          <p:cNvPr id="13" name="Consigne 1 4">
            <a:hlinkClick r:id="" action="ppaction://media"/>
            <a:extLst>
              <a:ext uri="{FF2B5EF4-FFF2-40B4-BE49-F238E27FC236}">
                <a16:creationId xmlns:a16="http://schemas.microsoft.com/office/drawing/2014/main" id="{E5EF394F-7FD1-402E-85BE-E5F17D3367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91942" y="6104405"/>
            <a:ext cx="609600" cy="6096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1C7FB4E-0032-4E55-A86D-AF2CA68D90D9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15" name="Let's correct">
            <a:hlinkClick r:id="" action="ppaction://media"/>
            <a:extLst>
              <a:ext uri="{FF2B5EF4-FFF2-40B4-BE49-F238E27FC236}">
                <a16:creationId xmlns:a16="http://schemas.microsoft.com/office/drawing/2014/main" id="{7DC05490-3A70-4A95-BA5B-B4D754FC481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29A3C02-3C2E-46E9-BB32-44A42374DC1E}"/>
              </a:ext>
            </a:extLst>
          </p:cNvPr>
          <p:cNvSpPr txBox="1"/>
          <p:nvPr/>
        </p:nvSpPr>
        <p:spPr>
          <a:xfrm>
            <a:off x="2771800" y="3784851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828A4E-847B-48E3-904C-934DFD2C0E5E}"/>
              </a:ext>
            </a:extLst>
          </p:cNvPr>
          <p:cNvSpPr txBox="1"/>
          <p:nvPr/>
        </p:nvSpPr>
        <p:spPr>
          <a:xfrm>
            <a:off x="3491880" y="3789040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9B36B5B-7A91-442A-A19C-40FCB56B3D68}"/>
              </a:ext>
            </a:extLst>
          </p:cNvPr>
          <p:cNvSpPr txBox="1"/>
          <p:nvPr/>
        </p:nvSpPr>
        <p:spPr>
          <a:xfrm>
            <a:off x="5220072" y="2204864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C746DE-02B5-4C3D-B838-4882FBDAA3A0}"/>
              </a:ext>
            </a:extLst>
          </p:cNvPr>
          <p:cNvSpPr txBox="1"/>
          <p:nvPr/>
        </p:nvSpPr>
        <p:spPr>
          <a:xfrm>
            <a:off x="7668344" y="2204864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52C78FE-B4ED-4FBA-9E46-467A57A01833}"/>
              </a:ext>
            </a:extLst>
          </p:cNvPr>
          <p:cNvSpPr txBox="1"/>
          <p:nvPr/>
        </p:nvSpPr>
        <p:spPr>
          <a:xfrm>
            <a:off x="4355976" y="4581127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164E9B5-7C29-4D9C-92B0-FF40012AA8BC}"/>
              </a:ext>
            </a:extLst>
          </p:cNvPr>
          <p:cNvSpPr txBox="1"/>
          <p:nvPr/>
        </p:nvSpPr>
        <p:spPr>
          <a:xfrm>
            <a:off x="6876256" y="4581128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640F82-9DF9-4764-974B-F7E461EDFBD6}"/>
              </a:ext>
            </a:extLst>
          </p:cNvPr>
          <p:cNvSpPr txBox="1"/>
          <p:nvPr/>
        </p:nvSpPr>
        <p:spPr>
          <a:xfrm>
            <a:off x="1907923" y="4581127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84EF58D-4312-402B-A73F-E463510E419C}"/>
              </a:ext>
            </a:extLst>
          </p:cNvPr>
          <p:cNvSpPr txBox="1"/>
          <p:nvPr/>
        </p:nvSpPr>
        <p:spPr>
          <a:xfrm>
            <a:off x="4355976" y="2996952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997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Listen and write the number of pets each person has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Listen and write">
            <a:hlinkClick r:id="" action="ppaction://media"/>
            <a:extLst>
              <a:ext uri="{FF2B5EF4-FFF2-40B4-BE49-F238E27FC236}">
                <a16:creationId xmlns:a16="http://schemas.microsoft.com/office/drawing/2014/main" id="{BD3E947B-4071-4C1A-993A-8E9671812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34400" y="116632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61200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227947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804011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FFAF8F-6DBE-41CB-A770-D6A3678417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00" y="1339552"/>
            <a:ext cx="7920000" cy="4178896"/>
          </a:xfrm>
          <a:prstGeom prst="rect">
            <a:avLst/>
          </a:prstGeom>
        </p:spPr>
      </p:pic>
      <p:pic>
        <p:nvPicPr>
          <p:cNvPr id="14" name="Consigne 2 1">
            <a:hlinkClick r:id="" action="ppaction://media"/>
            <a:extLst>
              <a:ext uri="{FF2B5EF4-FFF2-40B4-BE49-F238E27FC236}">
                <a16:creationId xmlns:a16="http://schemas.microsoft.com/office/drawing/2014/main" id="{9C4BE0F9-7C1A-41D0-A640-A84485086D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628" y="6089584"/>
            <a:ext cx="609600" cy="609600"/>
          </a:xfrm>
          <a:prstGeom prst="rect">
            <a:avLst/>
          </a:prstGeom>
        </p:spPr>
      </p:pic>
      <p:pic>
        <p:nvPicPr>
          <p:cNvPr id="15" name="Consigne 2 2">
            <a:hlinkClick r:id="" action="ppaction://media"/>
            <a:extLst>
              <a:ext uri="{FF2B5EF4-FFF2-40B4-BE49-F238E27FC236}">
                <a16:creationId xmlns:a16="http://schemas.microsoft.com/office/drawing/2014/main" id="{E6836376-590A-4BC8-A035-FD08206C0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9688" y="6131768"/>
            <a:ext cx="609600" cy="609600"/>
          </a:xfrm>
          <a:prstGeom prst="rect">
            <a:avLst/>
          </a:prstGeom>
        </p:spPr>
      </p:pic>
      <p:pic>
        <p:nvPicPr>
          <p:cNvPr id="16" name="Consigne 2 3">
            <a:hlinkClick r:id="" action="ppaction://media"/>
            <a:extLst>
              <a:ext uri="{FF2B5EF4-FFF2-40B4-BE49-F238E27FC236}">
                <a16:creationId xmlns:a16="http://schemas.microsoft.com/office/drawing/2014/main" id="{B3B53F94-F73C-43CD-A318-AD7EC6FB422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0088" y="6113416"/>
            <a:ext cx="609600" cy="609600"/>
          </a:xfrm>
          <a:prstGeom prst="rect">
            <a:avLst/>
          </a:prstGeom>
        </p:spPr>
      </p:pic>
      <p:pic>
        <p:nvPicPr>
          <p:cNvPr id="17" name="Consigne 2 4">
            <a:hlinkClick r:id="" action="ppaction://media"/>
            <a:extLst>
              <a:ext uri="{FF2B5EF4-FFF2-40B4-BE49-F238E27FC236}">
                <a16:creationId xmlns:a16="http://schemas.microsoft.com/office/drawing/2014/main" id="{44747D50-245A-4376-BB2A-90993195259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47765" y="6131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2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2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1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9A898A3-C2FC-4999-AFB1-B8E9971BE8F8}"/>
              </a:ext>
            </a:extLst>
          </p:cNvPr>
          <p:cNvSpPr txBox="1"/>
          <p:nvPr/>
        </p:nvSpPr>
        <p:spPr>
          <a:xfrm>
            <a:off x="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04FD4-EB9D-49F7-8853-743204580DC6}"/>
              </a:ext>
            </a:extLst>
          </p:cNvPr>
          <p:cNvSpPr txBox="1"/>
          <p:nvPr/>
        </p:nvSpPr>
        <p:spPr>
          <a:xfrm>
            <a:off x="612000" y="54432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DB397-6444-4F53-B1BE-B359D879324C}"/>
              </a:ext>
            </a:extLst>
          </p:cNvPr>
          <p:cNvSpPr txBox="1"/>
          <p:nvPr/>
        </p:nvSpPr>
        <p:spPr>
          <a:xfrm>
            <a:off x="1227947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801BDD-E11E-446A-A8DC-396D83B0A9D3}"/>
              </a:ext>
            </a:extLst>
          </p:cNvPr>
          <p:cNvSpPr txBox="1"/>
          <p:nvPr/>
        </p:nvSpPr>
        <p:spPr>
          <a:xfrm>
            <a:off x="1804011" y="54432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FFAF8F-6DBE-41CB-A770-D6A36784175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00" y="1339552"/>
            <a:ext cx="7920000" cy="4178896"/>
          </a:xfrm>
          <a:prstGeom prst="rect">
            <a:avLst/>
          </a:prstGeom>
        </p:spPr>
      </p:pic>
      <p:pic>
        <p:nvPicPr>
          <p:cNvPr id="14" name="Consigne 2 1">
            <a:hlinkClick r:id="" action="ppaction://media"/>
            <a:extLst>
              <a:ext uri="{FF2B5EF4-FFF2-40B4-BE49-F238E27FC236}">
                <a16:creationId xmlns:a16="http://schemas.microsoft.com/office/drawing/2014/main" id="{9C4BE0F9-7C1A-41D0-A640-A84485086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628" y="6089584"/>
            <a:ext cx="609600" cy="609600"/>
          </a:xfrm>
          <a:prstGeom prst="rect">
            <a:avLst/>
          </a:prstGeom>
        </p:spPr>
      </p:pic>
      <p:pic>
        <p:nvPicPr>
          <p:cNvPr id="15" name="Consigne 2 2">
            <a:hlinkClick r:id="" action="ppaction://media"/>
            <a:extLst>
              <a:ext uri="{FF2B5EF4-FFF2-40B4-BE49-F238E27FC236}">
                <a16:creationId xmlns:a16="http://schemas.microsoft.com/office/drawing/2014/main" id="{E6836376-590A-4BC8-A035-FD08206C0C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09688" y="6131768"/>
            <a:ext cx="609600" cy="609600"/>
          </a:xfrm>
          <a:prstGeom prst="rect">
            <a:avLst/>
          </a:prstGeom>
        </p:spPr>
      </p:pic>
      <p:pic>
        <p:nvPicPr>
          <p:cNvPr id="16" name="Consigne 2 3">
            <a:hlinkClick r:id="" action="ppaction://media"/>
            <a:extLst>
              <a:ext uri="{FF2B5EF4-FFF2-40B4-BE49-F238E27FC236}">
                <a16:creationId xmlns:a16="http://schemas.microsoft.com/office/drawing/2014/main" id="{B3B53F94-F73C-43CD-A318-AD7EC6FB42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0088" y="6113416"/>
            <a:ext cx="609600" cy="609600"/>
          </a:xfrm>
          <a:prstGeom prst="rect">
            <a:avLst/>
          </a:prstGeom>
        </p:spPr>
      </p:pic>
      <p:pic>
        <p:nvPicPr>
          <p:cNvPr id="17" name="Consigne 2 4">
            <a:hlinkClick r:id="" action="ppaction://media"/>
            <a:extLst>
              <a:ext uri="{FF2B5EF4-FFF2-40B4-BE49-F238E27FC236}">
                <a16:creationId xmlns:a16="http://schemas.microsoft.com/office/drawing/2014/main" id="{44747D50-245A-4376-BB2A-90993195259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47765" y="6131768"/>
            <a:ext cx="609600" cy="609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09788CF-B744-4D39-9F1E-E2E19C6B90D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18" name="Let's correct">
            <a:hlinkClick r:id="" action="ppaction://media"/>
            <a:extLst>
              <a:ext uri="{FF2B5EF4-FFF2-40B4-BE49-F238E27FC236}">
                <a16:creationId xmlns:a16="http://schemas.microsoft.com/office/drawing/2014/main" id="{584480C0-D17B-49EC-94DD-EA4236192CC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F2993EE-633E-4D07-B40A-59B5AA6361D7}"/>
              </a:ext>
            </a:extLst>
          </p:cNvPr>
          <p:cNvSpPr txBox="1"/>
          <p:nvPr/>
        </p:nvSpPr>
        <p:spPr>
          <a:xfrm>
            <a:off x="2839014" y="4431452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71480B6-9A44-444C-BD72-FBFE1F7D7437}"/>
              </a:ext>
            </a:extLst>
          </p:cNvPr>
          <p:cNvSpPr txBox="1"/>
          <p:nvPr/>
        </p:nvSpPr>
        <p:spPr>
          <a:xfrm>
            <a:off x="2048514" y="4431452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6F12B0-AEF6-446D-9374-84D68A15307A}"/>
              </a:ext>
            </a:extLst>
          </p:cNvPr>
          <p:cNvSpPr txBox="1"/>
          <p:nvPr/>
        </p:nvSpPr>
        <p:spPr>
          <a:xfrm>
            <a:off x="5292080" y="4431452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FA11DA5-CD19-4F1B-99F7-0864324A0507}"/>
              </a:ext>
            </a:extLst>
          </p:cNvPr>
          <p:cNvSpPr txBox="1"/>
          <p:nvPr/>
        </p:nvSpPr>
        <p:spPr>
          <a:xfrm>
            <a:off x="3653323" y="2852936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83A2ABF-6BAF-4AE0-B81E-E04F261D21B4}"/>
              </a:ext>
            </a:extLst>
          </p:cNvPr>
          <p:cNvSpPr txBox="1"/>
          <p:nvPr/>
        </p:nvSpPr>
        <p:spPr>
          <a:xfrm>
            <a:off x="2862823" y="2852936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B18B386-3AA2-47D2-B0D7-2C8AD48A18D0}"/>
              </a:ext>
            </a:extLst>
          </p:cNvPr>
          <p:cNvSpPr txBox="1"/>
          <p:nvPr/>
        </p:nvSpPr>
        <p:spPr>
          <a:xfrm>
            <a:off x="4408319" y="2852935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F58F80F-B4E4-4DF6-8EAE-31394CA005E2}"/>
              </a:ext>
            </a:extLst>
          </p:cNvPr>
          <p:cNvSpPr txBox="1"/>
          <p:nvPr/>
        </p:nvSpPr>
        <p:spPr>
          <a:xfrm>
            <a:off x="7668344" y="2852935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412810E-4327-4969-BE40-19C9F5B322C0}"/>
              </a:ext>
            </a:extLst>
          </p:cNvPr>
          <p:cNvSpPr txBox="1"/>
          <p:nvPr/>
        </p:nvSpPr>
        <p:spPr>
          <a:xfrm>
            <a:off x="1964532" y="2103382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D4062FA-3126-483F-B08C-F888227AB7A0}"/>
              </a:ext>
            </a:extLst>
          </p:cNvPr>
          <p:cNvSpPr txBox="1"/>
          <p:nvPr/>
        </p:nvSpPr>
        <p:spPr>
          <a:xfrm>
            <a:off x="6948264" y="2112156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4FC6377-23EE-44C4-8436-1071DE8E2926}"/>
              </a:ext>
            </a:extLst>
          </p:cNvPr>
          <p:cNvSpPr txBox="1"/>
          <p:nvPr/>
        </p:nvSpPr>
        <p:spPr>
          <a:xfrm>
            <a:off x="6940371" y="3645024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3B31ECB-1D66-4E5F-A608-9B753D07FE0A}"/>
              </a:ext>
            </a:extLst>
          </p:cNvPr>
          <p:cNvSpPr txBox="1"/>
          <p:nvPr/>
        </p:nvSpPr>
        <p:spPr>
          <a:xfrm>
            <a:off x="6149871" y="3645024"/>
            <a:ext cx="57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99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3" grpId="0"/>
      <p:bldP spid="13" grpId="1"/>
      <p:bldP spid="13" grpId="2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76</Words>
  <Application>Microsoft Office PowerPoint</Application>
  <PresentationFormat>Affichage à l'écran (4:3)</PresentationFormat>
  <Paragraphs>42</Paragraphs>
  <Slides>5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Maiandra GD</vt:lpstr>
      <vt:lpstr>Thème Office</vt:lpstr>
      <vt:lpstr>Les animaux de compagnie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182</cp:revision>
  <dcterms:created xsi:type="dcterms:W3CDTF">2013-01-27T09:55:18Z</dcterms:created>
  <dcterms:modified xsi:type="dcterms:W3CDTF">2019-10-23T11:08:55Z</dcterms:modified>
</cp:coreProperties>
</file>