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70" r:id="rId2"/>
    <p:sldId id="271" r:id="rId3"/>
    <p:sldId id="277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aiandra GD" panose="020E0502030308020204" pitchFamily="34" charset="0"/>
      <p:regular r:id="rId1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slideLayout" Target="../slideLayouts/slideLayout2.xml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4a"/><Relationship Id="rId5" Type="http://schemas.microsoft.com/office/2007/relationships/media" Target="../media/media4.mp3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Les animaux de compagnie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Listen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and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write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Listen and write the sentences</a:t>
            </a:r>
            <a:r>
              <a:rPr lang="fr-FR" sz="3600" b="1" dirty="0"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9A898A3-C2FC-4999-AFB1-B8E9971BE8F8}"/>
              </a:ext>
            </a:extLst>
          </p:cNvPr>
          <p:cNvSpPr txBox="1"/>
          <p:nvPr/>
        </p:nvSpPr>
        <p:spPr>
          <a:xfrm>
            <a:off x="179512" y="105273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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B04FD4-EB9D-49F7-8853-743204580DC6}"/>
              </a:ext>
            </a:extLst>
          </p:cNvPr>
          <p:cNvSpPr txBox="1"/>
          <p:nvPr/>
        </p:nvSpPr>
        <p:spPr>
          <a:xfrm>
            <a:off x="179512" y="169906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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DB397-6444-4F53-B1BE-B359D879324C}"/>
              </a:ext>
            </a:extLst>
          </p:cNvPr>
          <p:cNvSpPr txBox="1"/>
          <p:nvPr/>
        </p:nvSpPr>
        <p:spPr>
          <a:xfrm>
            <a:off x="179512" y="234539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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801BDD-E11E-446A-A8DC-396D83B0A9D3}"/>
              </a:ext>
            </a:extLst>
          </p:cNvPr>
          <p:cNvSpPr txBox="1"/>
          <p:nvPr/>
        </p:nvSpPr>
        <p:spPr>
          <a:xfrm>
            <a:off x="179512" y="299172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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Listen and write the sentences">
            <a:hlinkClick r:id="" action="ppaction://media"/>
            <a:extLst>
              <a:ext uri="{FF2B5EF4-FFF2-40B4-BE49-F238E27FC236}">
                <a16:creationId xmlns:a16="http://schemas.microsoft.com/office/drawing/2014/main" id="{14F0BE46-E53A-4A8E-9FF6-F9DDD2F05C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54888" y="104048"/>
            <a:ext cx="609600" cy="6096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55CBE40-7DC7-4564-8C19-0A4B7DAFF50D}"/>
              </a:ext>
            </a:extLst>
          </p:cNvPr>
          <p:cNvSpPr txBox="1"/>
          <p:nvPr/>
        </p:nvSpPr>
        <p:spPr>
          <a:xfrm>
            <a:off x="179512" y="363806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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15" name="Phrase 1">
            <a:hlinkClick r:id="" action="ppaction://media"/>
            <a:extLst>
              <a:ext uri="{FF2B5EF4-FFF2-40B4-BE49-F238E27FC236}">
                <a16:creationId xmlns:a16="http://schemas.microsoft.com/office/drawing/2014/main" id="{7FFA67D9-F279-4CC8-B5FA-ED33D29C5B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476943" y="1143711"/>
            <a:ext cx="609600" cy="609600"/>
          </a:xfrm>
          <a:prstGeom prst="rect">
            <a:avLst/>
          </a:prstGeom>
        </p:spPr>
      </p:pic>
      <p:pic>
        <p:nvPicPr>
          <p:cNvPr id="16" name="Phrase 2">
            <a:hlinkClick r:id="" action="ppaction://media"/>
            <a:extLst>
              <a:ext uri="{FF2B5EF4-FFF2-40B4-BE49-F238E27FC236}">
                <a16:creationId xmlns:a16="http://schemas.microsoft.com/office/drawing/2014/main" id="{F4EEE146-061C-4C11-85C3-3E7DAE2320A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04192" y="1770325"/>
            <a:ext cx="609600" cy="609600"/>
          </a:xfrm>
          <a:prstGeom prst="rect">
            <a:avLst/>
          </a:prstGeom>
        </p:spPr>
      </p:pic>
      <p:pic>
        <p:nvPicPr>
          <p:cNvPr id="17" name="Phrase 3">
            <a:hlinkClick r:id="" action="ppaction://media"/>
            <a:extLst>
              <a:ext uri="{FF2B5EF4-FFF2-40B4-BE49-F238E27FC236}">
                <a16:creationId xmlns:a16="http://schemas.microsoft.com/office/drawing/2014/main" id="{207BBA0E-7EB7-4D5B-B47F-368575E50BC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04192" y="2382129"/>
            <a:ext cx="609600" cy="609600"/>
          </a:xfrm>
          <a:prstGeom prst="rect">
            <a:avLst/>
          </a:prstGeom>
        </p:spPr>
      </p:pic>
      <p:pic>
        <p:nvPicPr>
          <p:cNvPr id="18" name="Phrase 4">
            <a:hlinkClick r:id="" action="ppaction://media"/>
            <a:extLst>
              <a:ext uri="{FF2B5EF4-FFF2-40B4-BE49-F238E27FC236}">
                <a16:creationId xmlns:a16="http://schemas.microsoft.com/office/drawing/2014/main" id="{46E3FEC4-A1F7-40CD-9337-122A94915D5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07459" y="2996137"/>
            <a:ext cx="609600" cy="609600"/>
          </a:xfrm>
          <a:prstGeom prst="rect">
            <a:avLst/>
          </a:prstGeom>
        </p:spPr>
      </p:pic>
      <p:pic>
        <p:nvPicPr>
          <p:cNvPr id="19" name="Phrase 5">
            <a:hlinkClick r:id="" action="ppaction://media"/>
            <a:extLst>
              <a:ext uri="{FF2B5EF4-FFF2-40B4-BE49-F238E27FC236}">
                <a16:creationId xmlns:a16="http://schemas.microsoft.com/office/drawing/2014/main" id="{B8AB4F2C-409B-4ADC-8F27-C1AEC180993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07459" y="3638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9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7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4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53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36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9A898A3-C2FC-4999-AFB1-B8E9971BE8F8}"/>
              </a:ext>
            </a:extLst>
          </p:cNvPr>
          <p:cNvSpPr txBox="1"/>
          <p:nvPr/>
        </p:nvSpPr>
        <p:spPr>
          <a:xfrm>
            <a:off x="179512" y="105273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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B04FD4-EB9D-49F7-8853-743204580DC6}"/>
              </a:ext>
            </a:extLst>
          </p:cNvPr>
          <p:cNvSpPr txBox="1"/>
          <p:nvPr/>
        </p:nvSpPr>
        <p:spPr>
          <a:xfrm>
            <a:off x="179512" y="169906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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DB397-6444-4F53-B1BE-B359D879324C}"/>
              </a:ext>
            </a:extLst>
          </p:cNvPr>
          <p:cNvSpPr txBox="1"/>
          <p:nvPr/>
        </p:nvSpPr>
        <p:spPr>
          <a:xfrm>
            <a:off x="187390" y="300165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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801BDD-E11E-446A-A8DC-396D83B0A9D3}"/>
              </a:ext>
            </a:extLst>
          </p:cNvPr>
          <p:cNvSpPr txBox="1"/>
          <p:nvPr/>
        </p:nvSpPr>
        <p:spPr>
          <a:xfrm>
            <a:off x="187390" y="364798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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55CBE40-7DC7-4564-8C19-0A4B7DAFF50D}"/>
              </a:ext>
            </a:extLst>
          </p:cNvPr>
          <p:cNvSpPr txBox="1"/>
          <p:nvPr/>
        </p:nvSpPr>
        <p:spPr>
          <a:xfrm>
            <a:off x="187390" y="429431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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15" name="Phrase 1">
            <a:hlinkClick r:id="" action="ppaction://media"/>
            <a:extLst>
              <a:ext uri="{FF2B5EF4-FFF2-40B4-BE49-F238E27FC236}">
                <a16:creationId xmlns:a16="http://schemas.microsoft.com/office/drawing/2014/main" id="{7FFA67D9-F279-4CC8-B5FA-ED33D29C5B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476943" y="1143711"/>
            <a:ext cx="609600" cy="609600"/>
          </a:xfrm>
          <a:prstGeom prst="rect">
            <a:avLst/>
          </a:prstGeom>
        </p:spPr>
      </p:pic>
      <p:pic>
        <p:nvPicPr>
          <p:cNvPr id="16" name="Phrase 2">
            <a:hlinkClick r:id="" action="ppaction://media"/>
            <a:extLst>
              <a:ext uri="{FF2B5EF4-FFF2-40B4-BE49-F238E27FC236}">
                <a16:creationId xmlns:a16="http://schemas.microsoft.com/office/drawing/2014/main" id="{F4EEE146-061C-4C11-85C3-3E7DAE2320A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04192" y="1770325"/>
            <a:ext cx="609600" cy="609600"/>
          </a:xfrm>
          <a:prstGeom prst="rect">
            <a:avLst/>
          </a:prstGeom>
        </p:spPr>
      </p:pic>
      <p:pic>
        <p:nvPicPr>
          <p:cNvPr id="17" name="Phrase 3">
            <a:hlinkClick r:id="" action="ppaction://media"/>
            <a:extLst>
              <a:ext uri="{FF2B5EF4-FFF2-40B4-BE49-F238E27FC236}">
                <a16:creationId xmlns:a16="http://schemas.microsoft.com/office/drawing/2014/main" id="{207BBA0E-7EB7-4D5B-B47F-368575E50BC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04192" y="2382129"/>
            <a:ext cx="609600" cy="609600"/>
          </a:xfrm>
          <a:prstGeom prst="rect">
            <a:avLst/>
          </a:prstGeom>
        </p:spPr>
      </p:pic>
      <p:pic>
        <p:nvPicPr>
          <p:cNvPr id="18" name="Phrase 4">
            <a:hlinkClick r:id="" action="ppaction://media"/>
            <a:extLst>
              <a:ext uri="{FF2B5EF4-FFF2-40B4-BE49-F238E27FC236}">
                <a16:creationId xmlns:a16="http://schemas.microsoft.com/office/drawing/2014/main" id="{46E3FEC4-A1F7-40CD-9337-122A94915D5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07459" y="2996137"/>
            <a:ext cx="609600" cy="609600"/>
          </a:xfrm>
          <a:prstGeom prst="rect">
            <a:avLst/>
          </a:prstGeom>
        </p:spPr>
      </p:pic>
      <p:pic>
        <p:nvPicPr>
          <p:cNvPr id="19" name="Phrase 5">
            <a:hlinkClick r:id="" action="ppaction://media"/>
            <a:extLst>
              <a:ext uri="{FF2B5EF4-FFF2-40B4-BE49-F238E27FC236}">
                <a16:creationId xmlns:a16="http://schemas.microsoft.com/office/drawing/2014/main" id="{B8AB4F2C-409B-4ADC-8F27-C1AEC180993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07459" y="3638060"/>
            <a:ext cx="609600" cy="6096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A9E48FB-1572-4439-BA02-16291D3B047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21" name="Let's correct">
            <a:hlinkClick r:id="" action="ppaction://media"/>
            <a:extLst>
              <a:ext uri="{FF2B5EF4-FFF2-40B4-BE49-F238E27FC236}">
                <a16:creationId xmlns:a16="http://schemas.microsoft.com/office/drawing/2014/main" id="{A568D48F-EB63-43B1-A326-6E74D9B5F5C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23549" y="109974"/>
            <a:ext cx="609600" cy="6096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7581BEA0-CB15-4C0D-BD71-58E9255BE2FD}"/>
              </a:ext>
            </a:extLst>
          </p:cNvPr>
          <p:cNvSpPr txBox="1"/>
          <p:nvPr/>
        </p:nvSpPr>
        <p:spPr>
          <a:xfrm>
            <a:off x="755576" y="105053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I have </a:t>
            </a:r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got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a </a:t>
            </a:r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fish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3D5D29E-9213-41A3-9002-392B5EA91ACC}"/>
              </a:ext>
            </a:extLst>
          </p:cNvPr>
          <p:cNvSpPr txBox="1"/>
          <p:nvPr/>
        </p:nvSpPr>
        <p:spPr>
          <a:xfrm>
            <a:off x="755576" y="177032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Have </a:t>
            </a:r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you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got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a </a:t>
            </a:r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rabbit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?</a:t>
            </a:r>
          </a:p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No, I </a:t>
            </a:r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haven’t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50483DE-40B7-4942-BEFF-26D3B5850865}"/>
              </a:ext>
            </a:extLst>
          </p:cNvPr>
          <p:cNvSpPr txBox="1"/>
          <p:nvPr/>
        </p:nvSpPr>
        <p:spPr>
          <a:xfrm>
            <a:off x="763454" y="297777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Have </a:t>
            </a:r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you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got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a cat or a dog ?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6D2DEDF-58FE-4741-BBEF-CE7B55E61C6B}"/>
              </a:ext>
            </a:extLst>
          </p:cNvPr>
          <p:cNvSpPr txBox="1"/>
          <p:nvPr/>
        </p:nvSpPr>
        <p:spPr>
          <a:xfrm>
            <a:off x="790085" y="3647987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I have </a:t>
            </a:r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got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two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dogs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and one </a:t>
            </a:r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fish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DD58DD0-983F-4480-AE53-702827CEE2FD}"/>
              </a:ext>
            </a:extLst>
          </p:cNvPr>
          <p:cNvSpPr txBox="1"/>
          <p:nvPr/>
        </p:nvSpPr>
        <p:spPr>
          <a:xfrm>
            <a:off x="763454" y="429431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Have </a:t>
            </a:r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you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got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a mouse ?</a:t>
            </a:r>
          </a:p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Yes, I have.</a:t>
            </a:r>
          </a:p>
        </p:txBody>
      </p:sp>
    </p:spTree>
    <p:extLst>
      <p:ext uri="{BB962C8B-B14F-4D97-AF65-F5344CB8AC3E}">
        <p14:creationId xmlns:p14="http://schemas.microsoft.com/office/powerpoint/2010/main" val="19070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4" grpId="0"/>
      <p:bldP spid="14" grpId="1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78</Words>
  <Application>Microsoft Office PowerPoint</Application>
  <PresentationFormat>Affichage à l'écran (4:3)</PresentationFormat>
  <Paragraphs>22</Paragraphs>
  <Slides>3</Slides>
  <Notes>0</Notes>
  <HiddenSlides>0</HiddenSlides>
  <MMClips>12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Maiandra GD</vt:lpstr>
      <vt:lpstr>Thème Office</vt:lpstr>
      <vt:lpstr>Les animaux de compagnie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182</cp:revision>
  <dcterms:created xsi:type="dcterms:W3CDTF">2013-01-27T09:55:18Z</dcterms:created>
  <dcterms:modified xsi:type="dcterms:W3CDTF">2019-10-23T06:36:04Z</dcterms:modified>
</cp:coreProperties>
</file>