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324" r:id="rId3"/>
    <p:sldId id="343" r:id="rId4"/>
    <p:sldId id="351" r:id="rId5"/>
    <p:sldId id="352" r:id="rId6"/>
    <p:sldId id="353" r:id="rId7"/>
    <p:sldId id="345" r:id="rId8"/>
    <p:sldId id="371" r:id="rId9"/>
    <p:sldId id="370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41" r:id="rId18"/>
    <p:sldId id="379" r:id="rId19"/>
    <p:sldId id="328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aiandra GD" panose="020E0502030308020204" pitchFamily="34" charset="0"/>
      <p:regular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44" autoAdjust="0"/>
  </p:normalViewPr>
  <p:slideViewPr>
    <p:cSldViewPr>
      <p:cViewPr varScale="1">
        <p:scale>
          <a:sx n="100" d="100"/>
          <a:sy n="100" d="100"/>
        </p:scale>
        <p:origin x="191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D8EE3-4B51-4E4C-9739-93EA8BE4EAD9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BB188-888D-44A5-8A60-0743048A6C0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53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31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89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01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81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12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39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08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0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01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9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048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095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886700" cy="2232248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L’électricité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Découverte du monde – </a:t>
            </a:r>
            <a:r>
              <a:rPr lang="fr-FR" i="1" dirty="0"/>
              <a:t>Sciences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32941" y="4707081"/>
            <a:ext cx="83924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Comment faire briller une ampoule ?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75" y="116632"/>
            <a:ext cx="1027566" cy="9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16833-46E3-4265-8BF2-5286E91F518D}"/>
              </a:ext>
            </a:extLst>
          </p:cNvPr>
          <p:cNvCxnSpPr>
            <a:cxnSpLocks/>
          </p:cNvCxnSpPr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BFC47ED-7C59-4B71-B759-F58458140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0"/>
            <a:ext cx="6624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solidFill>
                  <a:srgbClr val="FF0000"/>
                </a:solidFill>
                <a:latin typeface="Maiandra GD" panose="020E0502030308020204" pitchFamily="34" charset="0"/>
              </a:rPr>
              <a:t>plot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0597606-A9EA-4C61-B665-ABAE50BC7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591" y="5805264"/>
            <a:ext cx="2088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L’ampoule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521892-6023-4DE4-A4C2-3116408E0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725144"/>
            <a:ext cx="1152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plot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2018D0-8020-4328-B44A-60B84085D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2276476"/>
            <a:ext cx="6480000" cy="28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4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16833-46E3-4265-8BF2-5286E91F518D}"/>
              </a:ext>
            </a:extLst>
          </p:cNvPr>
          <p:cNvCxnSpPr>
            <a:cxnSpLocks/>
          </p:cNvCxnSpPr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BFC47ED-7C59-4B71-B759-F58458140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0"/>
            <a:ext cx="6624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solidFill>
                  <a:srgbClr val="FF0000"/>
                </a:solidFill>
                <a:latin typeface="Maiandra GD" panose="020E0502030308020204" pitchFamily="34" charset="0"/>
              </a:rPr>
              <a:t>culot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0597606-A9EA-4C61-B665-ABAE50BC7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591" y="5805264"/>
            <a:ext cx="2088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L’ampoule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521892-6023-4DE4-A4C2-3116408E0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725144"/>
            <a:ext cx="1152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plot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2018D0-8020-4328-B44A-60B84085D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2276476"/>
            <a:ext cx="6480000" cy="284980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FB47C59-3DBC-4709-A04A-920C04BF2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823" y="4402494"/>
            <a:ext cx="1152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culot</a:t>
            </a:r>
          </a:p>
        </p:txBody>
      </p:sp>
    </p:spTree>
    <p:extLst>
      <p:ext uri="{BB962C8B-B14F-4D97-AF65-F5344CB8AC3E}">
        <p14:creationId xmlns:p14="http://schemas.microsoft.com/office/powerpoint/2010/main" val="233012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16833-46E3-4265-8BF2-5286E91F518D}"/>
              </a:ext>
            </a:extLst>
          </p:cNvPr>
          <p:cNvCxnSpPr>
            <a:cxnSpLocks/>
          </p:cNvCxnSpPr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BFC47ED-7C59-4B71-B759-F58458140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0"/>
            <a:ext cx="6624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solidFill>
                  <a:srgbClr val="FF0000"/>
                </a:solidFill>
                <a:latin typeface="Maiandra GD" panose="020E0502030308020204" pitchFamily="34" charset="0"/>
              </a:rPr>
              <a:t>filament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0597606-A9EA-4C61-B665-ABAE50BC7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591" y="5805264"/>
            <a:ext cx="2088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L’ampoule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521892-6023-4DE4-A4C2-3116408E0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725144"/>
            <a:ext cx="1152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plot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2018D0-8020-4328-B44A-60B84085D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2276476"/>
            <a:ext cx="6480000" cy="284980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FB47C59-3DBC-4709-A04A-920C04BF2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823" y="4402494"/>
            <a:ext cx="1152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culot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FFA423-E39B-4D09-841C-04C149F16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0227"/>
            <a:ext cx="1547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filament</a:t>
            </a:r>
          </a:p>
        </p:txBody>
      </p:sp>
    </p:spTree>
    <p:extLst>
      <p:ext uri="{BB962C8B-B14F-4D97-AF65-F5344CB8AC3E}">
        <p14:creationId xmlns:p14="http://schemas.microsoft.com/office/powerpoint/2010/main" val="27564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16833-46E3-4265-8BF2-5286E91F518D}"/>
              </a:ext>
            </a:extLst>
          </p:cNvPr>
          <p:cNvCxnSpPr>
            <a:cxnSpLocks/>
          </p:cNvCxnSpPr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BFC47ED-7C59-4B71-B759-F58458140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0"/>
            <a:ext cx="6624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solidFill>
                  <a:srgbClr val="FF0000"/>
                </a:solidFill>
                <a:latin typeface="Maiandra GD" panose="020E0502030308020204" pitchFamily="34" charset="0"/>
              </a:rPr>
              <a:t>ampoule de verre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0597606-A9EA-4C61-B665-ABAE50BC7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591" y="5805264"/>
            <a:ext cx="2088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L’ampoule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521892-6023-4DE4-A4C2-3116408E0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725144"/>
            <a:ext cx="1152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plot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2018D0-8020-4328-B44A-60B84085D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2276476"/>
            <a:ext cx="6480000" cy="284980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FB47C59-3DBC-4709-A04A-920C04BF2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823" y="4402494"/>
            <a:ext cx="1152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culot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FFA423-E39B-4D09-841C-04C149F16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0227"/>
            <a:ext cx="1547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filament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F6FADA9-B0A5-4E38-ACA2-268E44D24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336" y="1677341"/>
            <a:ext cx="15476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ampoule de verre</a:t>
            </a:r>
          </a:p>
        </p:txBody>
      </p:sp>
    </p:spTree>
    <p:extLst>
      <p:ext uri="{BB962C8B-B14F-4D97-AF65-F5344CB8AC3E}">
        <p14:creationId xmlns:p14="http://schemas.microsoft.com/office/powerpoint/2010/main" val="366907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16833-46E3-4265-8BF2-5286E91F518D}"/>
              </a:ext>
            </a:extLst>
          </p:cNvPr>
          <p:cNvCxnSpPr>
            <a:cxnSpLocks/>
          </p:cNvCxnSpPr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BFC47ED-7C59-4B71-B759-F58458140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0"/>
            <a:ext cx="6624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pile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0597606-A9EA-4C61-B665-ABAE50BC7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591" y="5805264"/>
            <a:ext cx="2088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L’ampoule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521892-6023-4DE4-A4C2-3116408E0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725144"/>
            <a:ext cx="1152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plot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2018D0-8020-4328-B44A-60B84085D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2276476"/>
            <a:ext cx="6480000" cy="284980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FB47C59-3DBC-4709-A04A-920C04BF2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823" y="4402494"/>
            <a:ext cx="1152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culot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FFA423-E39B-4D09-841C-04C149F16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0227"/>
            <a:ext cx="1547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filament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F6FADA9-B0A5-4E38-ACA2-268E44D24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336" y="1677341"/>
            <a:ext cx="15476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ampoule de verre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9C5DEB8-56D1-49B3-9EB4-348DA3C1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5805264"/>
            <a:ext cx="1547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pile</a:t>
            </a:r>
          </a:p>
        </p:txBody>
      </p:sp>
    </p:spTree>
    <p:extLst>
      <p:ext uri="{BB962C8B-B14F-4D97-AF65-F5344CB8AC3E}">
        <p14:creationId xmlns:p14="http://schemas.microsoft.com/office/powerpoint/2010/main" val="310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16833-46E3-4265-8BF2-5286E91F518D}"/>
              </a:ext>
            </a:extLst>
          </p:cNvPr>
          <p:cNvCxnSpPr>
            <a:cxnSpLocks/>
          </p:cNvCxnSpPr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BFC47ED-7C59-4B71-B759-F58458140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0"/>
            <a:ext cx="6624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solidFill>
                  <a:srgbClr val="FF0000"/>
                </a:solidFill>
                <a:latin typeface="Maiandra GD" panose="020E0502030308020204" pitchFamily="34" charset="0"/>
              </a:rPr>
              <a:t>borne (grande lame)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0597606-A9EA-4C61-B665-ABAE50BC7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591" y="5805264"/>
            <a:ext cx="2088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L’ampoule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521892-6023-4DE4-A4C2-3116408E0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725144"/>
            <a:ext cx="1152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plot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2018D0-8020-4328-B44A-60B84085D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2276476"/>
            <a:ext cx="6480000" cy="284980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FB47C59-3DBC-4709-A04A-920C04BF2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823" y="4402494"/>
            <a:ext cx="1152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culot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FFA423-E39B-4D09-841C-04C149F16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0227"/>
            <a:ext cx="1547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filament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F6FADA9-B0A5-4E38-ACA2-268E44D24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336" y="1677341"/>
            <a:ext cx="15476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ampoule de verre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9C5DEB8-56D1-49B3-9EB4-348DA3C1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5805264"/>
            <a:ext cx="1547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pile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F389567-C053-43A1-A38E-2B5493D27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56" y="2865580"/>
            <a:ext cx="15476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borne (grande lame)</a:t>
            </a:r>
          </a:p>
        </p:txBody>
      </p:sp>
    </p:spTree>
    <p:extLst>
      <p:ext uri="{BB962C8B-B14F-4D97-AF65-F5344CB8AC3E}">
        <p14:creationId xmlns:p14="http://schemas.microsoft.com/office/powerpoint/2010/main" val="24712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16833-46E3-4265-8BF2-5286E91F518D}"/>
              </a:ext>
            </a:extLst>
          </p:cNvPr>
          <p:cNvCxnSpPr>
            <a:cxnSpLocks/>
          </p:cNvCxnSpPr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BFC47ED-7C59-4B71-B759-F58458140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0"/>
            <a:ext cx="6624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solidFill>
                  <a:srgbClr val="FF0000"/>
                </a:solidFill>
                <a:latin typeface="Maiandra GD" panose="020E0502030308020204" pitchFamily="34" charset="0"/>
              </a:rPr>
              <a:t>borne (petite lame)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0597606-A9EA-4C61-B665-ABAE50BC7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591" y="5805264"/>
            <a:ext cx="2088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L’ampoule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521892-6023-4DE4-A4C2-3116408E0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725144"/>
            <a:ext cx="1152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plot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2018D0-8020-4328-B44A-60B84085D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2276476"/>
            <a:ext cx="6480000" cy="284980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FB47C59-3DBC-4709-A04A-920C04BF2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823" y="4402494"/>
            <a:ext cx="1152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culot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FFA423-E39B-4D09-841C-04C149F16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0227"/>
            <a:ext cx="1547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filament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F6FADA9-B0A5-4E38-ACA2-268E44D24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336" y="1677341"/>
            <a:ext cx="15476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ampoule de verre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9C5DEB8-56D1-49B3-9EB4-348DA3C1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5805264"/>
            <a:ext cx="1547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pile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F389567-C053-43A1-A38E-2B5493D27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56" y="2865580"/>
            <a:ext cx="15476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borne (grande lame)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B73A3E9-C43E-468E-B748-C543CAE30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046" y="2924674"/>
            <a:ext cx="15476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borne (petite lame)</a:t>
            </a:r>
          </a:p>
        </p:txBody>
      </p:sp>
    </p:spTree>
    <p:extLst>
      <p:ext uri="{BB962C8B-B14F-4D97-AF65-F5344CB8AC3E}">
        <p14:creationId xmlns:p14="http://schemas.microsoft.com/office/powerpoint/2010/main" val="28998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26" grpId="0"/>
      <p:bldP spid="6" grpId="0"/>
      <p:bldP spid="10" grpId="0"/>
      <p:bldP spid="11" grpId="0"/>
      <p:bldP spid="12" grpId="0"/>
      <p:bldP spid="13" grpId="0"/>
      <p:bldP spid="14" grpId="0"/>
      <p:bldP spid="1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344EC6-D379-4E2C-94C8-AAED768A400D}"/>
              </a:ext>
            </a:extLst>
          </p:cNvPr>
          <p:cNvSpPr txBox="1"/>
          <p:nvPr/>
        </p:nvSpPr>
        <p:spPr>
          <a:xfrm>
            <a:off x="0" y="58477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faire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briller une ampoule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il faut une source d’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énergie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: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pile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pile apporte de l’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électricité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1EBF98-D97C-44C5-93DE-6D51251AC17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En résumé...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FEFEA9-2774-4986-B377-C31E399E821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5120" y="2852936"/>
            <a:ext cx="5953760" cy="325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14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344EC6-D379-4E2C-94C8-AAED768A400D}"/>
              </a:ext>
            </a:extLst>
          </p:cNvPr>
          <p:cNvSpPr txBox="1"/>
          <p:nvPr/>
        </p:nvSpPr>
        <p:spPr>
          <a:xfrm>
            <a:off x="0" y="584775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que l’ampoule brille, il faut que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culot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soit en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contact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avec l’une des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bornes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de la pile (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petite lame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ou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grande lame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) et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plot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avec l’autre borne de la pile.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1EBF98-D97C-44C5-93DE-6D51251AC17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En résumé...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884F111-7E71-4724-B15C-736E3239F27B}"/>
              </a:ext>
            </a:extLst>
          </p:cNvPr>
          <p:cNvGrpSpPr>
            <a:grpSpLocks noChangeAspect="1"/>
          </p:cNvGrpSpPr>
          <p:nvPr/>
        </p:nvGrpSpPr>
        <p:grpSpPr>
          <a:xfrm>
            <a:off x="2843808" y="2780928"/>
            <a:ext cx="2160240" cy="3126129"/>
            <a:chOff x="0" y="0"/>
            <a:chExt cx="951230" cy="1376374"/>
          </a:xfrm>
        </p:grpSpPr>
        <p:sp>
          <p:nvSpPr>
            <p:cNvPr id="9" name="Oval 172">
              <a:extLst>
                <a:ext uri="{FF2B5EF4-FFF2-40B4-BE49-F238E27FC236}">
                  <a16:creationId xmlns:a16="http://schemas.microsoft.com/office/drawing/2014/main" id="{44C01C8D-8835-4CEF-AFED-3A6F56D68B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43348">
              <a:off x="573884" y="477862"/>
              <a:ext cx="152400" cy="590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3D0E37EA-B166-4B49-890C-7865A5E373FB}"/>
                </a:ext>
              </a:extLst>
            </p:cNvPr>
            <p:cNvGrpSpPr/>
            <p:nvPr/>
          </p:nvGrpSpPr>
          <p:grpSpPr>
            <a:xfrm>
              <a:off x="0" y="0"/>
              <a:ext cx="951230" cy="1376374"/>
              <a:chOff x="0" y="0"/>
              <a:chExt cx="951230" cy="137637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B0D74D8-C1F0-493B-81EF-1FD5B94F5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15644"/>
                <a:ext cx="951230" cy="76073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12" name="AutoShape 126">
                <a:extLst>
                  <a:ext uri="{FF2B5EF4-FFF2-40B4-BE49-F238E27FC236}">
                    <a16:creationId xmlns:a16="http://schemas.microsoft.com/office/drawing/2014/main" id="{794A7458-7DC7-4044-A62E-02B8FEB850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12815" y="454058"/>
                <a:ext cx="400685" cy="16319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127">
                <a:extLst>
                  <a:ext uri="{FF2B5EF4-FFF2-40B4-BE49-F238E27FC236}">
                    <a16:creationId xmlns:a16="http://schemas.microsoft.com/office/drawing/2014/main" id="{0BB2EE44-B5AA-409D-A972-D0A8955EE6B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6065" y="509401"/>
                <a:ext cx="144780" cy="1041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Oval 171">
                <a:extLst>
                  <a:ext uri="{FF2B5EF4-FFF2-40B4-BE49-F238E27FC236}">
                    <a16:creationId xmlns:a16="http://schemas.microsoft.com/office/drawing/2014/main" id="{6E8FC409-4A16-4414-9076-B74272DB8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743348">
                <a:off x="283894" y="0"/>
                <a:ext cx="355600" cy="3644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472FB39-2ACF-4B59-91A5-2DA228EEE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743348">
                <a:off x="488282" y="298342"/>
                <a:ext cx="203200" cy="2152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70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33B4454-178D-47A9-8B9D-EBF4C3429B07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prochaine fois, nous essaierons de faire briller l’ampoule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loin de la pile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45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commençons une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nouvelle leçon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D681ED-A9E3-42FE-B57C-80DC387D3EBA}"/>
              </a:ext>
            </a:extLst>
          </p:cNvPr>
          <p:cNvSpPr txBox="1"/>
          <p:nvPr/>
        </p:nvSpPr>
        <p:spPr>
          <a:xfrm>
            <a:off x="0" y="5847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Cette leçon va nous permettre de relever quelques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défis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!</a:t>
            </a:r>
            <a:endParaRPr lang="fr-FR" sz="32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77616C-4D4D-4285-8A5E-D92DD85AFDB4}"/>
              </a:ext>
            </a:extLst>
          </p:cNvPr>
          <p:cNvSpPr txBox="1"/>
          <p:nvPr/>
        </p:nvSpPr>
        <p:spPr>
          <a:xfrm>
            <a:off x="0" y="16619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Alors êtes-vous prêts ?</a:t>
            </a:r>
            <a:endParaRPr lang="fr-FR" sz="32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98C495-6485-4AD2-892C-DB2AB3EA20E4}"/>
              </a:ext>
            </a:extLst>
          </p:cNvPr>
          <p:cNvSpPr txBox="1"/>
          <p:nvPr/>
        </p:nvSpPr>
        <p:spPr>
          <a:xfrm>
            <a:off x="0" y="22483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C’est parti !</a:t>
            </a:r>
            <a:endParaRPr lang="fr-FR" sz="32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premier défi ne sera pas très compliqué, il faut bien le reconnaître...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D10023-B1E4-4EF9-9B36-BB554E674F83}"/>
              </a:ext>
            </a:extLst>
          </p:cNvPr>
          <p:cNvSpPr txBox="1"/>
          <p:nvPr/>
        </p:nvSpPr>
        <p:spPr>
          <a:xfrm>
            <a:off x="0" y="10772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devoir faire briller cette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chose-là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99A3AD-24D3-4DE6-B23B-D7E9E01F0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39211"/>
            <a:ext cx="1716782" cy="292997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5374F3D-8DAF-4770-AC6C-5168238BCADB}"/>
              </a:ext>
            </a:extLst>
          </p:cNvPr>
          <p:cNvSpPr txBox="1"/>
          <p:nvPr/>
        </p:nvSpPr>
        <p:spPr>
          <a:xfrm>
            <a:off x="0" y="16619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Cela s’appelle une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7E20A3-2566-4E62-8F6D-DCAFDE6195BD}"/>
              </a:ext>
            </a:extLst>
          </p:cNvPr>
          <p:cNvSpPr txBox="1"/>
          <p:nvPr/>
        </p:nvSpPr>
        <p:spPr>
          <a:xfrm>
            <a:off x="3419872" y="166199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ampoule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22BBD3C-2A23-4CB0-BEF4-EDE4291BE6DA}"/>
              </a:ext>
            </a:extLst>
          </p:cNvPr>
          <p:cNvSpPr txBox="1"/>
          <p:nvPr/>
        </p:nvSpPr>
        <p:spPr>
          <a:xfrm>
            <a:off x="-4911" y="224676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réaliser le défi, nous allons avoir besoin d’une source d’énergie :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F614FEA-7B53-4FDE-94A5-81D8A558F254}"/>
              </a:ext>
            </a:extLst>
          </p:cNvPr>
          <p:cNvSpPr txBox="1"/>
          <p:nvPr/>
        </p:nvSpPr>
        <p:spPr>
          <a:xfrm>
            <a:off x="0" y="3323984"/>
            <a:ext cx="385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l’électricité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22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premier défi ne sera pas très compliqué, il faut bien le reconnaître...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D10023-B1E4-4EF9-9B36-BB554E674F83}"/>
              </a:ext>
            </a:extLst>
          </p:cNvPr>
          <p:cNvSpPr txBox="1"/>
          <p:nvPr/>
        </p:nvSpPr>
        <p:spPr>
          <a:xfrm>
            <a:off x="0" y="10772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devoir faire briller cette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chose-là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99A3AD-24D3-4DE6-B23B-D7E9E01F0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39211"/>
            <a:ext cx="1716782" cy="292997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5374F3D-8DAF-4770-AC6C-5168238BCADB}"/>
              </a:ext>
            </a:extLst>
          </p:cNvPr>
          <p:cNvSpPr txBox="1"/>
          <p:nvPr/>
        </p:nvSpPr>
        <p:spPr>
          <a:xfrm>
            <a:off x="0" y="16619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L’électricité que nous utiliserons viendra d’une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22BBD3C-2A23-4CB0-BEF4-EDE4291BE6DA}"/>
              </a:ext>
            </a:extLst>
          </p:cNvPr>
          <p:cNvSpPr txBox="1"/>
          <p:nvPr/>
        </p:nvSpPr>
        <p:spPr>
          <a:xfrm>
            <a:off x="-4911" y="22467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pile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794059-8655-41F8-B02F-9E7E07F25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37112"/>
            <a:ext cx="1923509" cy="221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premier défi ne sera pas très compliqué, il faut bien le reconnaître...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D10023-B1E4-4EF9-9B36-BB554E674F83}"/>
              </a:ext>
            </a:extLst>
          </p:cNvPr>
          <p:cNvSpPr txBox="1"/>
          <p:nvPr/>
        </p:nvSpPr>
        <p:spPr>
          <a:xfrm>
            <a:off x="0" y="10772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devoir faire briller cette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chose-là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99A3AD-24D3-4DE6-B23B-D7E9E01F0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39211"/>
            <a:ext cx="1716782" cy="292997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5374F3D-8DAF-4770-AC6C-5168238BCADB}"/>
              </a:ext>
            </a:extLst>
          </p:cNvPr>
          <p:cNvSpPr txBox="1"/>
          <p:nvPr/>
        </p:nvSpPr>
        <p:spPr>
          <a:xfrm>
            <a:off x="0" y="166199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Vous devez donc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faire briller l’ampoule grâce à la pile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22BBD3C-2A23-4CB0-BEF4-EDE4291BE6DA}"/>
              </a:ext>
            </a:extLst>
          </p:cNvPr>
          <p:cNvSpPr txBox="1"/>
          <p:nvPr/>
        </p:nvSpPr>
        <p:spPr>
          <a:xfrm>
            <a:off x="0" y="2739208"/>
            <a:ext cx="6876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Une fois le défi réussi, vous devez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compléter le document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A5659B9-A3DD-4476-BA58-A956CC806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37112"/>
            <a:ext cx="1923509" cy="22190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1B89BC-88FA-4A79-A524-031BB5DDD9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783" y="4127298"/>
            <a:ext cx="4183217" cy="25288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570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premier défi ne sera pas très compliqué, il faut bien le reconnaître...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D10023-B1E4-4EF9-9B36-BB554E674F83}"/>
              </a:ext>
            </a:extLst>
          </p:cNvPr>
          <p:cNvSpPr txBox="1"/>
          <p:nvPr/>
        </p:nvSpPr>
        <p:spPr>
          <a:xfrm>
            <a:off x="0" y="10772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devoir faire briller cette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chose-là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5374F3D-8DAF-4770-AC6C-5168238BCADB}"/>
              </a:ext>
            </a:extLst>
          </p:cNvPr>
          <p:cNvSpPr txBox="1"/>
          <p:nvPr/>
        </p:nvSpPr>
        <p:spPr>
          <a:xfrm>
            <a:off x="0" y="16619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>
                <a:solidFill>
                  <a:srgbClr val="FF0000"/>
                </a:solidFill>
                <a:latin typeface="Maiandra GD" panose="020E0502030308020204" pitchFamily="34" charset="0"/>
              </a:rPr>
              <a:t>Attention à la manipulation de la pile 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055706-5683-4F52-80BE-791294042C19}"/>
              </a:ext>
            </a:extLst>
          </p:cNvPr>
          <p:cNvSpPr txBox="1"/>
          <p:nvPr/>
        </p:nvSpPr>
        <p:spPr>
          <a:xfrm>
            <a:off x="0" y="224676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- Il ne faut jamais que les deux morceaux de fer soient reliés directement.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28DE10-A735-4321-B7D1-8060FF7D8005}"/>
              </a:ext>
            </a:extLst>
          </p:cNvPr>
          <p:cNvSpPr txBox="1"/>
          <p:nvPr/>
        </p:nvSpPr>
        <p:spPr>
          <a:xfrm>
            <a:off x="0" y="33239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- Si la pile chauffe, il faut avertir le maître.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B2FEE9F-BA8B-4087-B564-3B7B570CD2B3}"/>
              </a:ext>
            </a:extLst>
          </p:cNvPr>
          <p:cNvSpPr txBox="1"/>
          <p:nvPr/>
        </p:nvSpPr>
        <p:spPr>
          <a:xfrm>
            <a:off x="0" y="3908761"/>
            <a:ext cx="6876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Au travail !</a:t>
            </a:r>
          </a:p>
        </p:txBody>
      </p:sp>
    </p:spTree>
    <p:extLst>
      <p:ext uri="{BB962C8B-B14F-4D97-AF65-F5344CB8AC3E}">
        <p14:creationId xmlns:p14="http://schemas.microsoft.com/office/powerpoint/2010/main" val="284229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0" grpId="1"/>
      <p:bldP spid="9" grpId="0"/>
      <p:bldP spid="9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CEABBA0-58B0-4B1B-868C-692B22D9274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que vous avez trouvé.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3FC27C1-185A-463E-AA8B-01EDBFC091BF}"/>
              </a:ext>
            </a:extLst>
          </p:cNvPr>
          <p:cNvSpPr txBox="1"/>
          <p:nvPr/>
        </p:nvSpPr>
        <p:spPr>
          <a:xfrm>
            <a:off x="0" y="58477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/>
              <a:t>Consigne</a:t>
            </a:r>
            <a:r>
              <a:rPr lang="fr-FR" sz="2800" dirty="0"/>
              <a:t> : Vous devez faire briller l’ampoule grâce à la pile. Une fois le défi réussi, vous devez dessiner le montage dans le cadre ci-dessous, en étant le plus précis possible.</a:t>
            </a:r>
            <a:endParaRPr lang="fr-FR" sz="44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60C6F23-D608-428C-879B-26602AA4C818}"/>
              </a:ext>
            </a:extLst>
          </p:cNvPr>
          <p:cNvSpPr txBox="1"/>
          <p:nvPr/>
        </p:nvSpPr>
        <p:spPr>
          <a:xfrm>
            <a:off x="0" y="19697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Prenons quelques exemples de montage.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58557C-8DF8-4587-BCB7-96F2B048D6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1687" y="2852936"/>
            <a:ext cx="282062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CEABBA0-58B0-4B1B-868C-692B22D9274F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À présent, complétons un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schéma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pour apprendre et retenir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vocabulaire nouveau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903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16833-46E3-4265-8BF2-5286E91F518D}"/>
              </a:ext>
            </a:extLst>
          </p:cNvPr>
          <p:cNvCxnSpPr>
            <a:cxnSpLocks/>
          </p:cNvCxnSpPr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BFC47ED-7C59-4B71-B759-F58458140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0"/>
            <a:ext cx="6624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L’ampoule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8D12F4F-E0C7-4767-A5AB-23A8B164C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2276476"/>
            <a:ext cx="6480000" cy="2849807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10597606-A9EA-4C61-B665-ABAE50BC7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591" y="5805264"/>
            <a:ext cx="2088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L’ampoule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436</Words>
  <Application>Microsoft Office PowerPoint</Application>
  <PresentationFormat>Affichage à l'écran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Maiandra GD</vt:lpstr>
      <vt:lpstr>Calibri</vt:lpstr>
      <vt:lpstr>Arial</vt:lpstr>
      <vt:lpstr>Thème Office</vt:lpstr>
      <vt:lpstr>L’électricité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lieu où je vis</dc:title>
  <dc:creator>Maxime Paul</dc:creator>
  <cp:lastModifiedBy>Maxime Paul</cp:lastModifiedBy>
  <cp:revision>185</cp:revision>
  <dcterms:created xsi:type="dcterms:W3CDTF">2013-01-30T16:02:59Z</dcterms:created>
  <dcterms:modified xsi:type="dcterms:W3CDTF">2021-02-24T07:28:21Z</dcterms:modified>
</cp:coreProperties>
</file>