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1983-3F1C-447A-9D30-CDD5FE313EF4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8B35-AF55-4D22-B447-604236D02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57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1983-3F1C-447A-9D30-CDD5FE313EF4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8B35-AF55-4D22-B447-604236D02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3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1983-3F1C-447A-9D30-CDD5FE313EF4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8B35-AF55-4D22-B447-604236D02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40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1983-3F1C-447A-9D30-CDD5FE313EF4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8B35-AF55-4D22-B447-604236D02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01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1983-3F1C-447A-9D30-CDD5FE313EF4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8B35-AF55-4D22-B447-604236D02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12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1983-3F1C-447A-9D30-CDD5FE313EF4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8B35-AF55-4D22-B447-604236D02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94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1983-3F1C-447A-9D30-CDD5FE313EF4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8B35-AF55-4D22-B447-604236D02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39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1983-3F1C-447A-9D30-CDD5FE313EF4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8B35-AF55-4D22-B447-604236D02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1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1983-3F1C-447A-9D30-CDD5FE313EF4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8B35-AF55-4D22-B447-604236D02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95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1983-3F1C-447A-9D30-CDD5FE313EF4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8B35-AF55-4D22-B447-604236D02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22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1983-3F1C-447A-9D30-CDD5FE313EF4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8B35-AF55-4D22-B447-604236D02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2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C1983-3F1C-447A-9D30-CDD5FE313EF4}" type="datetimeFigureOut">
              <a:rPr lang="fr-FR" smtClean="0"/>
              <a:t>03/11/2019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88B35-AF55-4D22-B447-604236D02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8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1EBB937-833E-4160-89C1-B5C3482671EE}"/>
              </a:ext>
            </a:extLst>
          </p:cNvPr>
          <p:cNvSpPr txBox="1">
            <a:spLocks/>
          </p:cNvSpPr>
          <p:nvPr/>
        </p:nvSpPr>
        <p:spPr>
          <a:xfrm>
            <a:off x="685800" y="1772817"/>
            <a:ext cx="78867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Le ???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28ED76-5082-4946-8BCA-F90D269A0351}"/>
              </a:ext>
            </a:extLst>
          </p:cNvPr>
          <p:cNvSpPr txBox="1">
            <a:spLocks/>
          </p:cNvSpPr>
          <p:nvPr/>
        </p:nvSpPr>
        <p:spPr>
          <a:xfrm>
            <a:off x="1071563" y="285750"/>
            <a:ext cx="6400800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Mathématiques – </a:t>
            </a:r>
            <a:r>
              <a:rPr kumimoji="0" lang="fr-FR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Numération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0CFC47-066D-41DE-A5E8-73B4DB848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357688"/>
            <a:ext cx="8392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Les trois pirates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07C85E3-9E89-41D2-9AC9-EA422EBA2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5" y="116632"/>
            <a:ext cx="1027566" cy="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p"/>
      <p:bldP spid="9" grpId="1" build="p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CFA8EFA-79F1-41D0-8551-31C0954B139B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Écoutons ensemble cette histoire de pirates...</a:t>
            </a:r>
          </a:p>
        </p:txBody>
      </p:sp>
      <p:pic>
        <p:nvPicPr>
          <p:cNvPr id="5" name="Les trois pirates 1">
            <a:hlinkClick r:id="" action="ppaction://media"/>
            <a:extLst>
              <a:ext uri="{FF2B5EF4-FFF2-40B4-BE49-F238E27FC236}">
                <a16:creationId xmlns:a16="http://schemas.microsoft.com/office/drawing/2014/main" id="{D66505C0-2513-4B3F-A89B-869B4606DB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E9D0351-E03F-454C-88C7-4F423D0EEE39}"/>
              </a:ext>
            </a:extLst>
          </p:cNvPr>
          <p:cNvSpPr txBox="1"/>
          <p:nvPr/>
        </p:nvSpPr>
        <p:spPr>
          <a:xfrm>
            <a:off x="0" y="0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s’agit donc de pirates qui doivent se partager un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B581B3-8091-46FB-B059-1CEEB1A8FBB2}"/>
              </a:ext>
            </a:extLst>
          </p:cNvPr>
          <p:cNvSpPr txBox="1"/>
          <p:nvPr/>
        </p:nvSpPr>
        <p:spPr>
          <a:xfrm>
            <a:off x="579407" y="492443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lingot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Picture 2" descr="Afficher l'image d'origine">
            <a:extLst>
              <a:ext uri="{FF2B5EF4-FFF2-40B4-BE49-F238E27FC236}">
                <a16:creationId xmlns:a16="http://schemas.microsoft.com/office/drawing/2014/main" id="{2A2E0773-6967-4110-8332-53BA81C34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93" y="784830"/>
            <a:ext cx="3238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FF8A083-F2F1-4F70-ACD2-3496EB126751}"/>
              </a:ext>
            </a:extLst>
          </p:cNvPr>
          <p:cNvSpPr txBox="1"/>
          <p:nvPr/>
        </p:nvSpPr>
        <p:spPr>
          <a:xfrm>
            <a:off x="0" y="1031052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le représenterons comme ça.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60E95-2649-4894-BC5F-8049937167BE}"/>
              </a:ext>
            </a:extLst>
          </p:cNvPr>
          <p:cNvSpPr/>
          <p:nvPr/>
        </p:nvSpPr>
        <p:spPr>
          <a:xfrm>
            <a:off x="3635896" y="4005064"/>
            <a:ext cx="5187852" cy="1728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5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4FD73A7-FD1E-4601-83CE-6F53810F92E0}"/>
              </a:ext>
            </a:extLst>
          </p:cNvPr>
          <p:cNvSpPr txBox="1"/>
          <p:nvPr/>
        </p:nvSpPr>
        <p:spPr>
          <a:xfrm>
            <a:off x="0" y="0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Représentons maintenant sur l’ardoise les trois découpages entendus.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B6E800-294E-4F13-953F-662E10707A49}"/>
              </a:ext>
            </a:extLst>
          </p:cNvPr>
          <p:cNvSpPr txBox="1"/>
          <p:nvPr/>
        </p:nvSpPr>
        <p:spPr>
          <a:xfrm>
            <a:off x="0" y="1052926"/>
            <a:ext cx="40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D’abord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premier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EB4842-66E2-4A54-85B4-3C7C43D4353C}"/>
              </a:ext>
            </a:extLst>
          </p:cNvPr>
          <p:cNvSpPr/>
          <p:nvPr/>
        </p:nvSpPr>
        <p:spPr>
          <a:xfrm>
            <a:off x="3635896" y="4005064"/>
            <a:ext cx="5187852" cy="1728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C3DC6E-9A57-4530-BF5E-08D13E24683F}"/>
              </a:ext>
            </a:extLst>
          </p:cNvPr>
          <p:cNvSpPr txBox="1"/>
          <p:nvPr/>
        </p:nvSpPr>
        <p:spPr>
          <a:xfrm>
            <a:off x="0" y="1632868"/>
            <a:ext cx="415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... puis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deuxième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...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E84E73-EA65-4186-B2C4-6BA27BCDB9E6}"/>
              </a:ext>
            </a:extLst>
          </p:cNvPr>
          <p:cNvSpPr txBox="1"/>
          <p:nvPr/>
        </p:nvSpPr>
        <p:spPr>
          <a:xfrm>
            <a:off x="0" y="2217643"/>
            <a:ext cx="441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... et enfin,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troisième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7" name="Les trois pirates 2">
            <a:hlinkClick r:id="" action="ppaction://media"/>
            <a:extLst>
              <a:ext uri="{FF2B5EF4-FFF2-40B4-BE49-F238E27FC236}">
                <a16:creationId xmlns:a16="http://schemas.microsoft.com/office/drawing/2014/main" id="{55FC178C-DEE7-45C2-AFC2-DA9A1B094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11275" y="1023268"/>
            <a:ext cx="609600" cy="609600"/>
          </a:xfrm>
          <a:prstGeom prst="rect">
            <a:avLst/>
          </a:prstGeom>
        </p:spPr>
      </p:pic>
      <p:pic>
        <p:nvPicPr>
          <p:cNvPr id="8" name="Les trois pirates 3">
            <a:hlinkClick r:id="" action="ppaction://media"/>
            <a:extLst>
              <a:ext uri="{FF2B5EF4-FFF2-40B4-BE49-F238E27FC236}">
                <a16:creationId xmlns:a16="http://schemas.microsoft.com/office/drawing/2014/main" id="{06091CCE-9590-4848-A0B4-2EBE099E01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6756" y="1653716"/>
            <a:ext cx="609600" cy="609600"/>
          </a:xfrm>
          <a:prstGeom prst="rect">
            <a:avLst/>
          </a:prstGeom>
        </p:spPr>
      </p:pic>
      <p:pic>
        <p:nvPicPr>
          <p:cNvPr id="9" name="Les trois pirates 4">
            <a:hlinkClick r:id="" action="ppaction://media"/>
            <a:extLst>
              <a:ext uri="{FF2B5EF4-FFF2-40B4-BE49-F238E27FC236}">
                <a16:creationId xmlns:a16="http://schemas.microsoft.com/office/drawing/2014/main" id="{AE8FB5F1-39AE-40A2-A10A-99A7F42322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16075" y="2263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99E1A23-665D-4BB6-96D7-410B86A97AD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dessiné.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E271D2-C781-4669-A90F-FC73FFA2BBAC}"/>
              </a:ext>
            </a:extLst>
          </p:cNvPr>
          <p:cNvSpPr/>
          <p:nvPr/>
        </p:nvSpPr>
        <p:spPr>
          <a:xfrm>
            <a:off x="2014078" y="836712"/>
            <a:ext cx="5187852" cy="1728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0255F7-178D-48D5-810E-EFC7D1FA98DD}"/>
              </a:ext>
            </a:extLst>
          </p:cNvPr>
          <p:cNvSpPr/>
          <p:nvPr/>
        </p:nvSpPr>
        <p:spPr>
          <a:xfrm>
            <a:off x="2014078" y="2734670"/>
            <a:ext cx="5187852" cy="1728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00E447-0B4A-4C1C-82EF-4D5A29E24A19}"/>
              </a:ext>
            </a:extLst>
          </p:cNvPr>
          <p:cNvSpPr/>
          <p:nvPr/>
        </p:nvSpPr>
        <p:spPr>
          <a:xfrm>
            <a:off x="2008815" y="4632628"/>
            <a:ext cx="5187852" cy="1728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3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159ED16-65B0-472C-9195-B20D84E4E144}"/>
              </a:ext>
            </a:extLst>
          </p:cNvPr>
          <p:cNvSpPr txBox="1"/>
          <p:nvPr/>
        </p:nvSpPr>
        <p:spPr>
          <a:xfrm>
            <a:off x="0" y="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 peut-on retenir de cette séance ?</a:t>
            </a:r>
          </a:p>
        </p:txBody>
      </p:sp>
    </p:spTree>
    <p:extLst>
      <p:ext uri="{BB962C8B-B14F-4D97-AF65-F5344CB8AC3E}">
        <p14:creationId xmlns:p14="http://schemas.microsoft.com/office/powerpoint/2010/main" val="11119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73</Words>
  <Application>Microsoft Office PowerPoint</Application>
  <PresentationFormat>Affichage à l'écran (4:3)</PresentationFormat>
  <Paragraphs>13</Paragraphs>
  <Slides>6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Maiandra GD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Paul</dc:creator>
  <cp:lastModifiedBy>Maxime Paul</cp:lastModifiedBy>
  <cp:revision>3</cp:revision>
  <dcterms:created xsi:type="dcterms:W3CDTF">2019-11-03T08:51:49Z</dcterms:created>
  <dcterms:modified xsi:type="dcterms:W3CDTF">2019-11-03T09:12:09Z</dcterms:modified>
</cp:coreProperties>
</file>