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9" r:id="rId4"/>
    <p:sldId id="310" r:id="rId5"/>
    <p:sldId id="311" r:id="rId6"/>
    <p:sldId id="312" r:id="rId7"/>
    <p:sldId id="322" r:id="rId8"/>
    <p:sldId id="323" r:id="rId9"/>
    <p:sldId id="31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Réaliser une présentation orale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Français – </a:t>
            </a:r>
            <a:r>
              <a:rPr lang="fr-FR" i="1" dirty="0"/>
              <a:t>Langage oral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80204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Présenter un livre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A50088-27C4-43C7-9F00-9CAFA152A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Cette année, nous allons travailler sur l’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oral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, et plus particulièrement sur la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présentation de diverses choses devant ses camarades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9CC83A-3DCA-4552-846B-681458D0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90" y="2132856"/>
            <a:ext cx="347360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maintenant travailler sur la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présentation orale de livres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CB692C-EEAA-403C-B6B1-526CDABBB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5" t="26926" r="27163" b="30772"/>
          <a:stretch/>
        </p:blipFill>
        <p:spPr>
          <a:xfrm>
            <a:off x="1763688" y="1340768"/>
            <a:ext cx="534495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Chaque élève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préparera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et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enregistrera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la présentation d’un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livre qu’il aura lu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B16358-A11B-452E-A672-5C335EED4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5" t="26926" r="27163" b="30772"/>
          <a:stretch/>
        </p:blipFill>
        <p:spPr>
          <a:xfrm>
            <a:off x="1763688" y="1340768"/>
            <a:ext cx="534495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commencer par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réfléchir à ce qu’on doit dire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pour bien présenter un livre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E0CD93-1ADB-4B85-BA0E-90E33CD0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5" t="26926" r="27163" b="30772"/>
          <a:stretch/>
        </p:blipFill>
        <p:spPr>
          <a:xfrm>
            <a:off x="1763688" y="1340768"/>
            <a:ext cx="534495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15E926D-25BD-409B-9264-59B7A58CC6B7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À quoi cela sert-il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DD02D0-9C1A-4AE2-AB4C-815B1549EE72}"/>
              </a:ext>
            </a:extLst>
          </p:cNvPr>
          <p:cNvSpPr txBox="1"/>
          <p:nvPr/>
        </p:nvSpPr>
        <p:spPr>
          <a:xfrm>
            <a:off x="0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Quelles sont les différentes choses qu’on doit dire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393E3-C0EB-4C8E-B362-BC58E5EAE118}"/>
              </a:ext>
            </a:extLst>
          </p:cNvPr>
          <p:cNvSpPr txBox="1"/>
          <p:nvPr/>
        </p:nvSpPr>
        <p:spPr>
          <a:xfrm>
            <a:off x="19626" y="27392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Comment faire un « bon enregistrement » ? 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68628A-FD8E-4E16-87F0-CF87F905DE41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commencer par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réfléchir à ce qu’on doit dire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pour bien présenter un livre !</a:t>
            </a:r>
          </a:p>
        </p:txBody>
      </p:sp>
    </p:spTree>
    <p:extLst>
      <p:ext uri="{BB962C8B-B14F-4D97-AF65-F5344CB8AC3E}">
        <p14:creationId xmlns:p14="http://schemas.microsoft.com/office/powerpoint/2010/main" val="2552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15E926D-25BD-409B-9264-59B7A58CC6B7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À quoi cela sert-il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DD02D0-9C1A-4AE2-AB4C-815B1549EE72}"/>
              </a:ext>
            </a:extLst>
          </p:cNvPr>
          <p:cNvSpPr txBox="1"/>
          <p:nvPr/>
        </p:nvSpPr>
        <p:spPr>
          <a:xfrm>
            <a:off x="0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Quelles sont les différentes choses qu’on doit dire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393E3-C0EB-4C8E-B362-BC58E5EAE118}"/>
              </a:ext>
            </a:extLst>
          </p:cNvPr>
          <p:cNvSpPr txBox="1"/>
          <p:nvPr/>
        </p:nvSpPr>
        <p:spPr>
          <a:xfrm>
            <a:off x="19626" y="27392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Comment faire un « bon enregistrement » ? 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68628A-FD8E-4E16-87F0-CF87F905DE41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Vous allez commencer par réfléchir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cinq minutes tout seul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, sur le cahier de brouillon.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141029-C6E5-4458-983E-1F2224C2E388}"/>
              </a:ext>
            </a:extLst>
          </p:cNvPr>
          <p:cNvSpPr txBox="1"/>
          <p:nvPr/>
        </p:nvSpPr>
        <p:spPr>
          <a:xfrm>
            <a:off x="0" y="44168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29023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15E926D-25BD-409B-9264-59B7A58CC6B7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À quoi cela sert-il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DD02D0-9C1A-4AE2-AB4C-815B1549EE72}"/>
              </a:ext>
            </a:extLst>
          </p:cNvPr>
          <p:cNvSpPr txBox="1"/>
          <p:nvPr/>
        </p:nvSpPr>
        <p:spPr>
          <a:xfrm>
            <a:off x="0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Quelles sont les différentes choses qu’on doit dire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393E3-C0EB-4C8E-B362-BC58E5EAE118}"/>
              </a:ext>
            </a:extLst>
          </p:cNvPr>
          <p:cNvSpPr txBox="1"/>
          <p:nvPr/>
        </p:nvSpPr>
        <p:spPr>
          <a:xfrm>
            <a:off x="19626" y="27392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Comment faire un « bon enregistrement » ? 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68628A-FD8E-4E16-87F0-CF87F905DE41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Maintenant, vous allez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discuter à deux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, vous mettre d’accord, et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compléter la fiche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141029-C6E5-4458-983E-1F2224C2E388}"/>
              </a:ext>
            </a:extLst>
          </p:cNvPr>
          <p:cNvSpPr txBox="1"/>
          <p:nvPr/>
        </p:nvSpPr>
        <p:spPr>
          <a:xfrm>
            <a:off x="3203848" y="4401204"/>
            <a:ext cx="486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22A19E-4E34-480D-B60B-5821C2B0D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26926" r="76775" b="9622"/>
          <a:stretch/>
        </p:blipFill>
        <p:spPr>
          <a:xfrm rot="21112925">
            <a:off x="770317" y="3797846"/>
            <a:ext cx="1800200" cy="2376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79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8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Mettons en commun vos réponses.</a:t>
            </a:r>
          </a:p>
        </p:txBody>
      </p:sp>
    </p:spTree>
    <p:extLst>
      <p:ext uri="{BB962C8B-B14F-4D97-AF65-F5344CB8AC3E}">
        <p14:creationId xmlns:p14="http://schemas.microsoft.com/office/powerpoint/2010/main" val="21551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200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Maiandra GD</vt:lpstr>
      <vt:lpstr>Wingdings</vt:lpstr>
      <vt:lpstr>Wingdings 3</vt:lpstr>
      <vt:lpstr>Thème Office</vt:lpstr>
      <vt:lpstr>Réaliser une présentation orale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??? de l’indicatif</dc:title>
  <dc:creator>Maxime Paul</dc:creator>
  <cp:lastModifiedBy>Maxime Paul</cp:lastModifiedBy>
  <cp:revision>76</cp:revision>
  <dcterms:created xsi:type="dcterms:W3CDTF">2013-01-30T16:02:59Z</dcterms:created>
  <dcterms:modified xsi:type="dcterms:W3CDTF">2017-11-18T14:32:38Z</dcterms:modified>
</cp:coreProperties>
</file>