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70" r:id="rId2"/>
    <p:sldId id="273" r:id="rId3"/>
    <p:sldId id="285" r:id="rId4"/>
    <p:sldId id="283" r:id="rId5"/>
    <p:sldId id="284" r:id="rId6"/>
    <p:sldId id="286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aiandra GD" panose="020E0502030308020204" pitchFamily="34" charset="0"/>
      <p:regular r:id="rId1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39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70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80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16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36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La ville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Find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and look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1 - Find and circle the words.</a:t>
            </a:r>
            <a:endParaRPr lang="fr-FR" sz="3600" b="1" dirty="0">
              <a:latin typeface="Maiandra GD" panose="020E0502030308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E99DBE7-789A-4BFF-B5B7-16B3DC29B3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668" y="764704"/>
            <a:ext cx="5976664" cy="5976664"/>
          </a:xfrm>
          <a:prstGeom prst="rect">
            <a:avLst/>
          </a:prstGeom>
        </p:spPr>
      </p:pic>
      <p:pic>
        <p:nvPicPr>
          <p:cNvPr id="6" name="Find and circle the words">
            <a:hlinkClick r:id="" action="ppaction://media"/>
            <a:extLst>
              <a:ext uri="{FF2B5EF4-FFF2-40B4-BE49-F238E27FC236}">
                <a16:creationId xmlns:a16="http://schemas.microsoft.com/office/drawing/2014/main" id="{EA87B961-1624-4405-9EA8-9FF861182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153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E99DBE7-789A-4BFF-B5B7-16B3DC29B3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668" y="764704"/>
            <a:ext cx="5976664" cy="597666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CED8C5-E0A9-4BD6-BA18-351B6397F4A2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7" name="Let's correct">
            <a:hlinkClick r:id="" action="ppaction://media"/>
            <a:extLst>
              <a:ext uri="{FF2B5EF4-FFF2-40B4-BE49-F238E27FC236}">
                <a16:creationId xmlns:a16="http://schemas.microsoft.com/office/drawing/2014/main" id="{F07CCF82-37C9-407F-A7FA-E4E49BC43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9084D62-2164-42F9-AA38-1C365D791419}"/>
              </a:ext>
            </a:extLst>
          </p:cNvPr>
          <p:cNvSpPr/>
          <p:nvPr/>
        </p:nvSpPr>
        <p:spPr>
          <a:xfrm>
            <a:off x="2699792" y="1124744"/>
            <a:ext cx="3888432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6A7C8E8-747B-4CDE-9D13-D8E6396836DA}"/>
              </a:ext>
            </a:extLst>
          </p:cNvPr>
          <p:cNvSpPr/>
          <p:nvPr/>
        </p:nvSpPr>
        <p:spPr>
          <a:xfrm>
            <a:off x="4067944" y="1772816"/>
            <a:ext cx="2520280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5B1A67E-297C-485A-9BF6-6E2CA5CE0C5D}"/>
              </a:ext>
            </a:extLst>
          </p:cNvPr>
          <p:cNvSpPr/>
          <p:nvPr/>
        </p:nvSpPr>
        <p:spPr>
          <a:xfrm>
            <a:off x="2051720" y="2492896"/>
            <a:ext cx="4464496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1D0918D-05D8-41D6-930C-455588E85CE2}"/>
              </a:ext>
            </a:extLst>
          </p:cNvPr>
          <p:cNvSpPr/>
          <p:nvPr/>
        </p:nvSpPr>
        <p:spPr>
          <a:xfrm>
            <a:off x="3383868" y="3861048"/>
            <a:ext cx="3132348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19624DE-0049-4A66-A490-AE9373E098CF}"/>
              </a:ext>
            </a:extLst>
          </p:cNvPr>
          <p:cNvSpPr/>
          <p:nvPr/>
        </p:nvSpPr>
        <p:spPr>
          <a:xfrm>
            <a:off x="2051720" y="4509120"/>
            <a:ext cx="5112568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CE0B266-384A-4D87-A2AB-DBD739D11DF9}"/>
              </a:ext>
            </a:extLst>
          </p:cNvPr>
          <p:cNvSpPr/>
          <p:nvPr/>
        </p:nvSpPr>
        <p:spPr>
          <a:xfrm>
            <a:off x="4038357" y="5229200"/>
            <a:ext cx="3125931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C2BDB4E-33A8-46E6-9531-4D1D868A1F80}"/>
              </a:ext>
            </a:extLst>
          </p:cNvPr>
          <p:cNvSpPr/>
          <p:nvPr/>
        </p:nvSpPr>
        <p:spPr>
          <a:xfrm>
            <a:off x="2051720" y="5877272"/>
            <a:ext cx="5112568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36BAAAA-4228-4E29-82AB-705C696F21A8}"/>
              </a:ext>
            </a:extLst>
          </p:cNvPr>
          <p:cNvSpPr/>
          <p:nvPr/>
        </p:nvSpPr>
        <p:spPr>
          <a:xfrm>
            <a:off x="2732349" y="1844824"/>
            <a:ext cx="471499" cy="25202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97C7A2F-C1CB-4292-BBC0-2654CABF8D1B}"/>
              </a:ext>
            </a:extLst>
          </p:cNvPr>
          <p:cNvSpPr/>
          <p:nvPr/>
        </p:nvSpPr>
        <p:spPr>
          <a:xfrm>
            <a:off x="6732239" y="1078622"/>
            <a:ext cx="439941" cy="39345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54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2 - Look at the pictures and write the sentences.</a:t>
            </a:r>
            <a:endParaRPr lang="fr-FR" sz="3600" b="1" dirty="0">
              <a:latin typeface="Maiandra GD" panose="020E0502030308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AA7B1E-9F9A-47C9-92A8-3A51A0B106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316961"/>
            <a:ext cx="6192688" cy="5514158"/>
          </a:xfrm>
          <a:prstGeom prst="rect">
            <a:avLst/>
          </a:prstGeom>
        </p:spPr>
      </p:pic>
      <p:pic>
        <p:nvPicPr>
          <p:cNvPr id="9" name="Look at the pictures and write the sentences">
            <a:hlinkClick r:id="" action="ppaction://media"/>
            <a:extLst>
              <a:ext uri="{FF2B5EF4-FFF2-40B4-BE49-F238E27FC236}">
                <a16:creationId xmlns:a16="http://schemas.microsoft.com/office/drawing/2014/main" id="{3883F472-B778-49BE-87FE-5BB4801AD0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4888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3982D0B-1492-4598-B059-527F90C5D27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9" name="Let's correct">
            <a:hlinkClick r:id="" action="ppaction://media"/>
            <a:extLst>
              <a:ext uri="{FF2B5EF4-FFF2-40B4-BE49-F238E27FC236}">
                <a16:creationId xmlns:a16="http://schemas.microsoft.com/office/drawing/2014/main" id="{F8408B6C-C353-48E6-94EE-CF1ADB67E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CBE0752-5F68-44C4-8070-931428571724}"/>
              </a:ext>
            </a:extLst>
          </p:cNvPr>
          <p:cNvSpPr txBox="1"/>
          <p:nvPr/>
        </p:nvSpPr>
        <p:spPr>
          <a:xfrm>
            <a:off x="1914406" y="153915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Where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are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you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C66C91-3946-476E-9DDF-0A3667CFB1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1800000" cy="12695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42C3C87-33D1-4843-90D3-8D4167B3C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06" y="2564904"/>
            <a:ext cx="1800000" cy="12569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CDD4006-F466-4668-A738-4518AEFF1A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1800000" cy="12515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D476D38-443A-4914-A7AB-D56A2494FBC9}"/>
              </a:ext>
            </a:extLst>
          </p:cNvPr>
          <p:cNvSpPr txBox="1"/>
          <p:nvPr/>
        </p:nvSpPr>
        <p:spPr>
          <a:xfrm>
            <a:off x="3714406" y="2898276"/>
            <a:ext cx="542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I’m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to the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museum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6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26" grpId="0"/>
      <p:bldP spid="26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:a16="http://schemas.microsoft.com/office/drawing/2014/main" id="{ACBE0752-5F68-44C4-8070-931428571724}"/>
              </a:ext>
            </a:extLst>
          </p:cNvPr>
          <p:cNvSpPr txBox="1"/>
          <p:nvPr/>
        </p:nvSpPr>
        <p:spPr>
          <a:xfrm>
            <a:off x="1917368" y="1292934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Where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is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he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?</a:t>
            </a:r>
          </a:p>
          <a:p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Where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is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she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476D38-443A-4914-A7AB-D56A2494FBC9}"/>
              </a:ext>
            </a:extLst>
          </p:cNvPr>
          <p:cNvSpPr txBox="1"/>
          <p:nvPr/>
        </p:nvSpPr>
        <p:spPr>
          <a:xfrm>
            <a:off x="3192704" y="2652054"/>
            <a:ext cx="542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He’s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to the store.</a:t>
            </a:r>
          </a:p>
          <a:p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She’s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to the store.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8C84634-0E89-44A1-BC4D-E4F5182FD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7127"/>
            <a:ext cx="1800000" cy="12888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3DE4FCC-6091-4128-A78B-43C7FF89F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8518"/>
            <a:ext cx="1800000" cy="12842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2" name="Image 11" descr="Magasin De Dessin Animé | Vecteur Premium">
            <a:extLst>
              <a:ext uri="{FF2B5EF4-FFF2-40B4-BE49-F238E27FC236}">
                <a16:creationId xmlns:a16="http://schemas.microsoft.com/office/drawing/2014/main" id="{2FB001A6-5160-426B-8D55-6DDF57430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04" y="2548518"/>
            <a:ext cx="1285200" cy="1285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66E0EC4-3377-4742-93B2-B8099168F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15476"/>
            <a:ext cx="1800000" cy="12842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7" name="Image 16" descr="Enfants Dans L'illustration De La Piscine. Les Garçons Et Les Filles En  Maillot De Bain Jouent Et Nagent Dans L'eau. Concept D'été Vecteur Enfance  Heureuse | Vecteur Premium">
            <a:extLst>
              <a:ext uri="{FF2B5EF4-FFF2-40B4-BE49-F238E27FC236}">
                <a16:creationId xmlns:a16="http://schemas.microsoft.com/office/drawing/2014/main" id="{747B22A0-49C6-4055-9E32-BB8702DEE5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68" y="3914566"/>
            <a:ext cx="1853881" cy="1285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90E3D53-6544-45BB-A593-7B12E9DC8F60}"/>
              </a:ext>
            </a:extLst>
          </p:cNvPr>
          <p:cNvSpPr txBox="1"/>
          <p:nvPr/>
        </p:nvSpPr>
        <p:spPr>
          <a:xfrm>
            <a:off x="3781113" y="3913033"/>
            <a:ext cx="53628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He’s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to the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swimming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pool.</a:t>
            </a:r>
          </a:p>
          <a:p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She’s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going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to the </a:t>
            </a:r>
            <a:r>
              <a:rPr lang="fr-FR" sz="3200" b="1" dirty="0" err="1">
                <a:solidFill>
                  <a:srgbClr val="FF0000"/>
                </a:solidFill>
                <a:latin typeface="Maiandra GD" panose="020E0502030308020204" pitchFamily="34" charset="0"/>
              </a:rPr>
              <a:t>swimming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 pool.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F2525A2-AC10-4D71-BBF5-D17B4ACDBD66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</p:spTree>
    <p:extLst>
      <p:ext uri="{BB962C8B-B14F-4D97-AF65-F5344CB8AC3E}">
        <p14:creationId xmlns:p14="http://schemas.microsoft.com/office/powerpoint/2010/main" val="3855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8" grpId="0"/>
      <p:bldP spid="18" grpId="1"/>
      <p:bldP spid="19" grpId="0"/>
      <p:bldP spid="19" grpId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91</Words>
  <Application>Microsoft Office PowerPoint</Application>
  <PresentationFormat>Affichage à l'écran (4:3)</PresentationFormat>
  <Paragraphs>21</Paragraphs>
  <Slides>6</Slides>
  <Notes>5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Maiandra GD</vt:lpstr>
      <vt:lpstr>Calibri</vt:lpstr>
      <vt:lpstr>Thème Office</vt:lpstr>
      <vt:lpstr>La ville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209</cp:revision>
  <dcterms:created xsi:type="dcterms:W3CDTF">2013-01-27T09:55:18Z</dcterms:created>
  <dcterms:modified xsi:type="dcterms:W3CDTF">2021-01-03T12:40:01Z</dcterms:modified>
</cp:coreProperties>
</file>