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361" r:id="rId4"/>
    <p:sldId id="258" r:id="rId5"/>
    <p:sldId id="259" r:id="rId6"/>
    <p:sldId id="261" r:id="rId7"/>
    <p:sldId id="3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363" r:id="rId16"/>
    <p:sldId id="365" r:id="rId17"/>
    <p:sldId id="364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45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03/05/2020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395536" y="1772817"/>
            <a:ext cx="8496944" cy="22322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800" b="1" dirty="0">
                <a:solidFill>
                  <a:srgbClr val="FF0000"/>
                </a:solidFill>
                <a:latin typeface="Maiandra GD" pitchFamily="34" charset="0"/>
              </a:rPr>
              <a:t>La première guerre mondiale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071563" y="285750"/>
            <a:ext cx="6400800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Histoire – </a:t>
            </a:r>
            <a:r>
              <a:rPr lang="fr-FR" i="1" dirty="0"/>
              <a:t>Le XX</a:t>
            </a:r>
            <a:r>
              <a:rPr lang="fr-FR" i="1" baseline="30000" dirty="0"/>
              <a:t>ème</a:t>
            </a:r>
            <a:r>
              <a:rPr lang="fr-FR" i="1" dirty="0"/>
              <a:t> siècle</a:t>
            </a:r>
            <a:endParaRPr lang="fr-FR" dirty="0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0724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La fin de la guerre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A1C8715-2B4B-4556-9FAA-00CC7320FA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116632"/>
            <a:ext cx="1027566" cy="9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512" y="1772816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25643"/>
            <a:ext cx="9144000" cy="1754326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  <a:t>Etats-Unis</a:t>
            </a:r>
            <a:b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</a:br>
            <a:r>
              <a:rPr lang="fr-FR" sz="5400" b="1" i="1" dirty="0">
                <a:solidFill>
                  <a:srgbClr val="FF0000"/>
                </a:solidFill>
                <a:latin typeface="Maiandra GD" pitchFamily="34" charset="0"/>
              </a:rPr>
              <a:t>avril 1917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512" y="1772816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25643"/>
            <a:ext cx="9144000" cy="1754326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  <a:t>Armistice</a:t>
            </a:r>
            <a:b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</a:br>
            <a:r>
              <a:rPr lang="fr-FR" sz="5400" b="1" i="1" dirty="0">
                <a:solidFill>
                  <a:srgbClr val="FF0000"/>
                </a:solidFill>
                <a:latin typeface="Maiandra GD" pitchFamily="34" charset="0"/>
              </a:rPr>
              <a:t>11 novembre 1918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7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512" y="1772816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25643"/>
            <a:ext cx="9144000" cy="1754326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  <a:t>Armistice</a:t>
            </a:r>
            <a:b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</a:br>
            <a:r>
              <a:rPr lang="fr-FR" sz="5400" b="1" i="1" dirty="0">
                <a:solidFill>
                  <a:srgbClr val="FF0000"/>
                </a:solidFill>
                <a:latin typeface="Maiandra GD" pitchFamily="34" charset="0"/>
              </a:rPr>
              <a:t>11 novembre 1918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512" y="1772816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25643"/>
            <a:ext cx="9144000" cy="1754326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  <a:t>Versailles</a:t>
            </a:r>
            <a:b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</a:br>
            <a:r>
              <a:rPr lang="fr-FR" sz="5400" b="1" i="1" dirty="0">
                <a:solidFill>
                  <a:srgbClr val="FF0000"/>
                </a:solidFill>
                <a:latin typeface="Maiandra GD" pitchFamily="34" charset="0"/>
              </a:rPr>
              <a:t>juin 1919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512" y="1772816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25643"/>
            <a:ext cx="9144000" cy="1754326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  <a:t>Versailles</a:t>
            </a:r>
            <a:b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</a:br>
            <a:r>
              <a:rPr lang="fr-FR" sz="5400" b="1" i="1" dirty="0">
                <a:solidFill>
                  <a:srgbClr val="FF0000"/>
                </a:solidFill>
                <a:latin typeface="Maiandra GD" pitchFamily="34" charset="0"/>
              </a:rPr>
              <a:t>juin 1919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En 1918, l’arrivée des troupes américaines avec leurs chars permet à la France et à ses alliés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vaincre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l’Allemagne. 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L’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armistice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(la fin des combats) a été signé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11 novembre 1918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</p:spTree>
    <p:extLst>
      <p:ext uri="{BB962C8B-B14F-4D97-AF65-F5344CB8AC3E}">
        <p14:creationId xmlns:p14="http://schemas.microsoft.com/office/powerpoint/2010/main" val="58538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 28 juin 1919,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traité de Versailles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a imposé la paix à l’Allemagne dans des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conditions très dures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 La France a repris l’Alsace et la Lorraine et l’Allemagne a perdu beaucoup de territoires. </a:t>
            </a:r>
          </a:p>
          <a:p>
            <a:pPr lvl="0"/>
            <a:endParaRPr lang="fr-FR" sz="3200" dirty="0">
              <a:solidFill>
                <a:srgbClr val="0070C0"/>
              </a:solidFill>
              <a:latin typeface="Maiandra GD" panose="020E0502030308020204" pitchFamily="34" charset="0"/>
            </a:endParaRPr>
          </a:p>
          <a:p>
            <a:pPr lvl="0"/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La guerre a fait au total plus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9 000 000 de morts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6 000 000 de grands blessés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 résumé...</a:t>
            </a:r>
          </a:p>
        </p:txBody>
      </p:sp>
    </p:spTree>
    <p:extLst>
      <p:ext uri="{BB962C8B-B14F-4D97-AF65-F5344CB8AC3E}">
        <p14:creationId xmlns:p14="http://schemas.microsoft.com/office/powerpoint/2010/main" val="41372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7092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l’époque contemporaine</a:t>
            </a:r>
            <a:r>
              <a:rPr kumimoji="0" lang="fr-FR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aiandra GD" panose="020E0502030308020204" pitchFamily="34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158F25-AD03-4954-9C8E-386AA0624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1935960" y="2564904"/>
            <a:ext cx="61071181" cy="344921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79554B2-252E-4210-9618-C6EB318599C8}"/>
              </a:ext>
            </a:extLst>
          </p:cNvPr>
          <p:cNvSpPr/>
          <p:nvPr/>
        </p:nvSpPr>
        <p:spPr>
          <a:xfrm>
            <a:off x="1475656" y="3106460"/>
            <a:ext cx="1529916" cy="1152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continuons notre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48739" y="2924944"/>
            <a:ext cx="61071181" cy="34492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139952" y="472163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l’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époque contemporaine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983 0.00069 L 1.0099 0.00069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4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À partir de 1917,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Georges Clémenceau 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remotive les Français qui commencent à perdre espoir.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Maiandra GD" panose="020E0502030308020204" pitchFamily="34" charset="0"/>
              </a:rPr>
              <a:t>Souvenons-nous…</a:t>
            </a:r>
          </a:p>
        </p:txBody>
      </p:sp>
    </p:spTree>
    <p:extLst>
      <p:ext uri="{BB962C8B-B14F-4D97-AF65-F5344CB8AC3E}">
        <p14:creationId xmlns:p14="http://schemas.microsoft.com/office/powerpoint/2010/main" val="339235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952" y="0"/>
            <a:ext cx="9144000" cy="1077218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Nous allons voir aujourd’hui comment s’est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terminée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cette première guerre mondiale.</a:t>
            </a:r>
          </a:p>
        </p:txBody>
      </p:sp>
    </p:spTree>
    <p:extLst>
      <p:ext uri="{BB962C8B-B14F-4D97-AF65-F5344CB8AC3E}">
        <p14:creationId xmlns:p14="http://schemas.microsoft.com/office/powerpoint/2010/main" val="172049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69660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Pour cela, nous allons regarder un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extrait de film 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documentaire, qui vous permettra de compléter ce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texte à trous.</a:t>
            </a:r>
            <a:endParaRPr lang="fr-FR" sz="3200" dirty="0">
              <a:solidFill>
                <a:srgbClr val="0070C0"/>
              </a:solidFill>
              <a:latin typeface="Maiandra GD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15B1CA-3407-46B4-B0FB-D6E7C438E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9" t="19257" r="44272" b="30786"/>
          <a:stretch/>
        </p:blipFill>
        <p:spPr>
          <a:xfrm>
            <a:off x="82301" y="2276872"/>
            <a:ext cx="8979398" cy="41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B60774CA-BA8F-4F02-A224-5F9DE5906BF4}"/>
              </a:ext>
            </a:extLst>
          </p:cNvPr>
          <p:cNvSpPr txBox="1">
            <a:spLocks/>
          </p:cNvSpPr>
          <p:nvPr/>
        </p:nvSpPr>
        <p:spPr>
          <a:xfrm>
            <a:off x="-7902" y="1484784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Au travail !</a:t>
            </a:r>
          </a:p>
        </p:txBody>
      </p:sp>
    </p:spTree>
    <p:extLst>
      <p:ext uri="{BB962C8B-B14F-4D97-AF65-F5344CB8AC3E}">
        <p14:creationId xmlns:p14="http://schemas.microsoft.com/office/powerpoint/2010/main" val="246715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'est pas sorcier - La première guerre mondiale - Extrait n° 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692696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2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8DF67E1-001F-45EE-87BE-C3A57A99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775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Voyons ce que vous avez trouvé.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752035-8621-4023-BAD5-B51B0B9A1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19" t="19257" r="44272" b="30786"/>
          <a:stretch/>
        </p:blipFill>
        <p:spPr>
          <a:xfrm>
            <a:off x="82301" y="2276872"/>
            <a:ext cx="8979398" cy="4176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6CE9237-B0BA-4F63-A1C9-D7AB935751C5}"/>
              </a:ext>
            </a:extLst>
          </p:cNvPr>
          <p:cNvSpPr txBox="1">
            <a:spLocks/>
          </p:cNvSpPr>
          <p:nvPr/>
        </p:nvSpPr>
        <p:spPr>
          <a:xfrm>
            <a:off x="899592" y="2750195"/>
            <a:ext cx="990959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1918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BBFC0B5-69CA-454A-8831-BD141C5A76B3}"/>
              </a:ext>
            </a:extLst>
          </p:cNvPr>
          <p:cNvSpPr txBox="1">
            <a:spLocks/>
          </p:cNvSpPr>
          <p:nvPr/>
        </p:nvSpPr>
        <p:spPr>
          <a:xfrm>
            <a:off x="6084168" y="2758802"/>
            <a:ext cx="2077387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américains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CE0F688-7326-4481-B62C-4B055EE902A9}"/>
              </a:ext>
            </a:extLst>
          </p:cNvPr>
          <p:cNvSpPr txBox="1">
            <a:spLocks/>
          </p:cNvSpPr>
          <p:nvPr/>
        </p:nvSpPr>
        <p:spPr>
          <a:xfrm>
            <a:off x="539552" y="3300953"/>
            <a:ext cx="1999071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chars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846243C5-BC5F-484C-A06F-AA3D07F90141}"/>
              </a:ext>
            </a:extLst>
          </p:cNvPr>
          <p:cNvSpPr txBox="1">
            <a:spLocks/>
          </p:cNvSpPr>
          <p:nvPr/>
        </p:nvSpPr>
        <p:spPr>
          <a:xfrm>
            <a:off x="395535" y="3861048"/>
            <a:ext cx="1999071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armistice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7558532-821E-4894-9A7F-FBA4A70900A3}"/>
              </a:ext>
            </a:extLst>
          </p:cNvPr>
          <p:cNvSpPr txBox="1">
            <a:spLocks/>
          </p:cNvSpPr>
          <p:nvPr/>
        </p:nvSpPr>
        <p:spPr>
          <a:xfrm>
            <a:off x="5796136" y="3861048"/>
            <a:ext cx="2232248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11 novembre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3A544117-C042-458D-BD45-AF418E428A8E}"/>
              </a:ext>
            </a:extLst>
          </p:cNvPr>
          <p:cNvSpPr txBox="1">
            <a:spLocks/>
          </p:cNvSpPr>
          <p:nvPr/>
        </p:nvSpPr>
        <p:spPr>
          <a:xfrm>
            <a:off x="2195736" y="4461620"/>
            <a:ext cx="1999071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Versailles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0D8F27E8-9B21-4074-84A5-6E738C02AF85}"/>
              </a:ext>
            </a:extLst>
          </p:cNvPr>
          <p:cNvSpPr txBox="1">
            <a:spLocks/>
          </p:cNvSpPr>
          <p:nvPr/>
        </p:nvSpPr>
        <p:spPr>
          <a:xfrm>
            <a:off x="755576" y="5030992"/>
            <a:ext cx="1999071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réparations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57B7611-C32C-4C43-AB98-031AE0125E55}"/>
              </a:ext>
            </a:extLst>
          </p:cNvPr>
          <p:cNvSpPr txBox="1">
            <a:spLocks/>
          </p:cNvSpPr>
          <p:nvPr/>
        </p:nvSpPr>
        <p:spPr>
          <a:xfrm>
            <a:off x="4558191" y="5584362"/>
            <a:ext cx="1999071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>
                <a:solidFill>
                  <a:srgbClr val="FF0000"/>
                </a:solidFill>
                <a:latin typeface="Maiandra GD" pitchFamily="34" charset="0"/>
              </a:rPr>
              <a:t>9 000 000</a:t>
            </a:r>
          </a:p>
        </p:txBody>
      </p:sp>
    </p:spTree>
    <p:extLst>
      <p:ext uri="{BB962C8B-B14F-4D97-AF65-F5344CB8AC3E}">
        <p14:creationId xmlns:p14="http://schemas.microsoft.com/office/powerpoint/2010/main" val="276488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-27743" y="-27384"/>
            <a:ext cx="9144000" cy="584775"/>
          </a:xfrm>
        </p:spPr>
        <p:txBody>
          <a:bodyPr anchor="t" anchorCtr="0">
            <a:spAutoFit/>
          </a:bodyPr>
          <a:lstStyle/>
          <a:p>
            <a:pPr algn="l" eaLnBrk="1" hangingPunct="1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Revenons à la frise historique.</a:t>
            </a:r>
          </a:p>
        </p:txBody>
      </p:sp>
    </p:spTree>
    <p:extLst>
      <p:ext uri="{BB962C8B-B14F-4D97-AF65-F5344CB8AC3E}">
        <p14:creationId xmlns:p14="http://schemas.microsoft.com/office/powerpoint/2010/main" val="32107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 flipV="1">
            <a:off x="512" y="1772816"/>
            <a:ext cx="914400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25643"/>
            <a:ext cx="9144000" cy="1754326"/>
          </a:xfrm>
        </p:spPr>
        <p:txBody>
          <a:bodyPr anchor="t" anchorCtr="0">
            <a:spAutoFit/>
          </a:bodyPr>
          <a:lstStyle/>
          <a:p>
            <a:pPr eaLnBrk="1" hangingPunct="1"/>
            <a: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  <a:t>Etats-Unis</a:t>
            </a:r>
            <a:br>
              <a:rPr lang="fr-FR" sz="5400" b="1" i="1" dirty="0">
                <a:solidFill>
                  <a:srgbClr val="0070C0"/>
                </a:solidFill>
                <a:latin typeface="Maiandra GD" pitchFamily="34" charset="0"/>
              </a:rPr>
            </a:br>
            <a:r>
              <a:rPr lang="fr-FR" sz="5400" b="1" i="1" dirty="0">
                <a:solidFill>
                  <a:srgbClr val="FF0000"/>
                </a:solidFill>
                <a:latin typeface="Maiandra GD" pitchFamily="34" charset="0"/>
              </a:rPr>
              <a:t>avril 1917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93" y="1839565"/>
            <a:ext cx="713305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2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254</Words>
  <Application>Microsoft Office PowerPoint</Application>
  <PresentationFormat>Affichage à l'écran (4:3)</PresentationFormat>
  <Paragraphs>38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Maiandra GD</vt:lpstr>
      <vt:lpstr>Thème Office</vt:lpstr>
      <vt:lpstr>La première guerre mondiale</vt:lpstr>
      <vt:lpstr>Présentation PowerPoint</vt:lpstr>
      <vt:lpstr>Présentation PowerPoint</vt:lpstr>
      <vt:lpstr>Nous allons voir aujourd’hui comment s’est terminée cette première guerre mondiale.</vt:lpstr>
      <vt:lpstr>Pour cela, nous allons regarder un extrait de film documentaire, qui vous permettra de compléter ce texte à trous.</vt:lpstr>
      <vt:lpstr>Présentation PowerPoint</vt:lpstr>
      <vt:lpstr>Voyons ce que vous avez trouvé.</vt:lpstr>
      <vt:lpstr>Revenons à la frise historique.</vt:lpstr>
      <vt:lpstr>Etats-Unis avril 1917</vt:lpstr>
      <vt:lpstr>Etats-Unis avril 1917</vt:lpstr>
      <vt:lpstr>Armistice 11 novembre 1918</vt:lpstr>
      <vt:lpstr>Armistice 11 novembre 1918</vt:lpstr>
      <vt:lpstr>Versailles juin 1919</vt:lpstr>
      <vt:lpstr>Versailles juin 1919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56</cp:revision>
  <dcterms:created xsi:type="dcterms:W3CDTF">2013-01-27T09:55:18Z</dcterms:created>
  <dcterms:modified xsi:type="dcterms:W3CDTF">2020-05-03T11:56:45Z</dcterms:modified>
</cp:coreProperties>
</file>