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Maiandra GD" panose="020E0502030308020204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29161-7BBF-4B5E-8831-1BFADAA6AB1F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619A-990A-4200-8D69-88CA769484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67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16/08/2014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8496944" cy="3168352"/>
          </a:xfrm>
        </p:spPr>
        <p:txBody>
          <a:bodyPr>
            <a:normAutofit/>
          </a:bodyPr>
          <a:lstStyle/>
          <a:p>
            <a:pPr eaLnBrk="1" hangingPunct="1"/>
            <a:r>
              <a:rPr lang="fr-FR" sz="8000" b="1" dirty="0" smtClean="0">
                <a:solidFill>
                  <a:srgbClr val="FF0000"/>
                </a:solidFill>
                <a:latin typeface="Maiandra GD" pitchFamily="34" charset="0"/>
              </a:rPr>
              <a:t>La météo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071563" y="285750"/>
            <a:ext cx="6400800" cy="71437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fr-FR" dirty="0" smtClean="0"/>
              <a:t>Découverte du monde – </a:t>
            </a:r>
            <a:r>
              <a:rPr lang="fr-FR" i="1" dirty="0" smtClean="0"/>
              <a:t>Anglais</a:t>
            </a:r>
            <a:endParaRPr lang="fr-FR" dirty="0" smtClean="0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072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 smtClean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 smtClean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Chanson sur la météo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188639"/>
            <a:ext cx="1800200" cy="69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96" y="90872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96" y="785179"/>
            <a:ext cx="20664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5" y="908720"/>
            <a:ext cx="262822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61" y="764704"/>
            <a:ext cx="269847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Now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,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sing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song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!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764704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3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540" y="7260"/>
            <a:ext cx="89379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Try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to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find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words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you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know in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song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's the weather like today - Version a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000" y="6858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0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3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540" y="7260"/>
            <a:ext cx="4617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Listen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to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song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,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					stick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pictures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540" y="643335"/>
            <a:ext cx="5337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and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write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words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83599" r="11384" b="2751"/>
          <a:stretch/>
        </p:blipFill>
        <p:spPr>
          <a:xfrm>
            <a:off x="251520" y="3140968"/>
            <a:ext cx="3744416" cy="9361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7350" r="10397" b="19151"/>
          <a:stretch/>
        </p:blipFill>
        <p:spPr>
          <a:xfrm>
            <a:off x="4535996" y="1556792"/>
            <a:ext cx="388843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915816" y="476672"/>
            <a:ext cx="3600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400" b="1" dirty="0" smtClean="0">
                <a:solidFill>
                  <a:srgbClr val="FF0000"/>
                </a:solidFill>
                <a:latin typeface="Maiandra GD" panose="020E0502030308020204" pitchFamily="34" charset="0"/>
              </a:rPr>
              <a:t>3</a:t>
            </a:r>
            <a:endParaRPr lang="fr-FR" sz="34400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491182"/>
            <a:ext cx="3600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400" b="1" dirty="0" smtClean="0">
                <a:solidFill>
                  <a:srgbClr val="FF0000"/>
                </a:solidFill>
                <a:latin typeface="Maiandra GD" panose="020E0502030308020204" pitchFamily="34" charset="0"/>
              </a:rPr>
              <a:t>2</a:t>
            </a:r>
            <a:endParaRPr lang="fr-FR" sz="34400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15816" y="476672"/>
            <a:ext cx="3600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400" b="1" dirty="0" smtClean="0">
                <a:solidFill>
                  <a:srgbClr val="FF0000"/>
                </a:solidFill>
                <a:latin typeface="Maiandra GD" panose="020E0502030308020204" pitchFamily="34" charset="0"/>
              </a:rPr>
              <a:t>1</a:t>
            </a:r>
            <a:endParaRPr lang="fr-FR" sz="34400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1520" y="1628800"/>
            <a:ext cx="89289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16600" b="1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go !</a:t>
            </a:r>
            <a:endParaRPr lang="fr-FR" sz="16600" b="1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's the weather like today - Version texte à tro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000" y="68580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3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05" y="908720"/>
            <a:ext cx="348218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0" y="836712"/>
            <a:ext cx="374071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496" y="-4737"/>
            <a:ext cx="9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Let’s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 correct the </a:t>
            </a:r>
            <a:r>
              <a:rPr lang="fr-FR" sz="4400" dirty="0" err="1" smtClean="0">
                <a:solidFill>
                  <a:srgbClr val="0070C0"/>
                </a:solidFill>
                <a:latin typeface="Maiandra GD" panose="020E0502030308020204" pitchFamily="34" charset="0"/>
              </a:rPr>
              <a:t>exercise</a:t>
            </a:r>
            <a:r>
              <a:rPr lang="fr-FR" sz="4400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  <a:endParaRPr lang="fr-FR" sz="44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What's the weather like today - Version karaok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4673"/>
          <a:stretch>
            <a:fillRect/>
          </a:stretch>
        </p:blipFill>
        <p:spPr>
          <a:xfrm>
            <a:off x="972000" y="4005064"/>
            <a:ext cx="7200000" cy="24476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60" y="908720"/>
            <a:ext cx="268707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80</Words>
  <Application>Microsoft Office PowerPoint</Application>
  <PresentationFormat>Affichage à l'écran (4:3)</PresentationFormat>
  <Paragraphs>19</Paragraphs>
  <Slides>14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Maiandra GD</vt:lpstr>
      <vt:lpstr>Wingdings</vt:lpstr>
      <vt:lpstr>Calibri</vt:lpstr>
      <vt:lpstr>Arial</vt:lpstr>
      <vt:lpstr>Thème Office</vt:lpstr>
      <vt:lpstr>La météo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météo</dc:title>
  <dc:creator>Maxime Paul</dc:creator>
  <cp:lastModifiedBy>Maxime Paul</cp:lastModifiedBy>
  <cp:revision>152</cp:revision>
  <dcterms:created xsi:type="dcterms:W3CDTF">2013-01-27T09:55:18Z</dcterms:created>
  <dcterms:modified xsi:type="dcterms:W3CDTF">2014-08-16T09:44:46Z</dcterms:modified>
</cp:coreProperties>
</file>