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351" r:id="rId3"/>
    <p:sldId id="360" r:id="rId4"/>
    <p:sldId id="379" r:id="rId5"/>
    <p:sldId id="380" r:id="rId6"/>
    <p:sldId id="381" r:id="rId7"/>
    <p:sldId id="382" r:id="rId8"/>
    <p:sldId id="361" r:id="rId9"/>
    <p:sldId id="383" r:id="rId10"/>
    <p:sldId id="352" r:id="rId11"/>
    <p:sldId id="359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aiandra GD" panose="020E0502030308020204" pitchFamily="34" charset="0"/>
      <p:regular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44" autoAdjust="0"/>
  </p:normalViewPr>
  <p:slideViewPr>
    <p:cSldViewPr>
      <p:cViewPr varScale="1">
        <p:scale>
          <a:sx n="100" d="100"/>
          <a:sy n="100" d="100"/>
        </p:scale>
        <p:origin x="191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D8EE3-4B51-4E4C-9739-93EA8BE4EAD9}" type="datetimeFigureOut">
              <a:rPr lang="fr-FR" smtClean="0"/>
              <a:t>20/08/2021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BB188-888D-44A5-8A60-0743048A6C0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53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20/08/2021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31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20/08/2021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89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20/08/2021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01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20/08/2021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81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20/08/2021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12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20/08/2021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39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20/08/2021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08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20/08/2021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0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20/08/2021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01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20/08/2021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9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20/08/2021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048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8FB8-747A-49CF-A8FB-B7E1F39D7961}" type="datetimeFigureOut">
              <a:rPr lang="fr-FR" smtClean="0"/>
              <a:t>20/08/2021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095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886700" cy="2232248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La digestion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Découverte du monde – </a:t>
            </a:r>
            <a:r>
              <a:rPr lang="fr-FR" i="1" dirty="0"/>
              <a:t>Sciences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32941" y="4707081"/>
            <a:ext cx="83924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La digestion des aliments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75" y="116632"/>
            <a:ext cx="1027566" cy="9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Grâce à ses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expériences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Spallanzani a donc montré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5F656B8-EF38-4CDE-8DF8-16BB1D32C0BF}"/>
              </a:ext>
            </a:extLst>
          </p:cNvPr>
          <p:cNvSpPr txBox="1"/>
          <p:nvPr/>
        </p:nvSpPr>
        <p:spPr>
          <a:xfrm>
            <a:off x="0" y="4766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     qu’en plus du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broyage des dents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les aliments sont digérés grâce à des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liquides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présents dans le corps.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854918C-2733-48A1-AC5C-05A1E8497828}"/>
              </a:ext>
            </a:extLst>
          </p:cNvPr>
          <p:cNvSpPr txBox="1"/>
          <p:nvPr/>
        </p:nvSpPr>
        <p:spPr>
          <a:xfrm>
            <a:off x="3845" y="20463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broyage des dents est appelé transformation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0F8F2BF-ACC3-465B-9E08-86AC0A3ED078}"/>
              </a:ext>
            </a:extLst>
          </p:cNvPr>
          <p:cNvSpPr txBox="1"/>
          <p:nvPr/>
        </p:nvSpPr>
        <p:spPr>
          <a:xfrm>
            <a:off x="-3845" y="263110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mécanique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3DA770-4647-4461-8B6E-AC168B7E58E8}"/>
              </a:ext>
            </a:extLst>
          </p:cNvPr>
          <p:cNvSpPr txBox="1"/>
          <p:nvPr/>
        </p:nvSpPr>
        <p:spPr>
          <a:xfrm>
            <a:off x="3845" y="32158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digestion par les liquides est appelée transformation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0A4215-78F4-445C-AC72-089DF1743BD0}"/>
              </a:ext>
            </a:extLst>
          </p:cNvPr>
          <p:cNvSpPr txBox="1"/>
          <p:nvPr/>
        </p:nvSpPr>
        <p:spPr>
          <a:xfrm>
            <a:off x="2843808" y="3702595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chimique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11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prochaine fois, nous verrons quels sont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les différents liquides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qui servent à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 digérer les aliments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253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continuons notre leçon de sciences qui porte sur la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E29D8B-94FF-4017-B710-E52FDE3FAD6E}"/>
              </a:ext>
            </a:extLst>
          </p:cNvPr>
          <p:cNvSpPr txBox="1"/>
          <p:nvPr/>
        </p:nvSpPr>
        <p:spPr>
          <a:xfrm>
            <a:off x="1043608" y="49244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digestion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1845F3-92E0-4425-A690-DE254E23661E}"/>
              </a:ext>
            </a:extLst>
          </p:cNvPr>
          <p:cNvSpPr txBox="1"/>
          <p:nvPr/>
        </p:nvSpPr>
        <p:spPr>
          <a:xfrm>
            <a:off x="0" y="10772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connaissons à présent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trajet des aliments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592FDEA-ED41-4A85-B6FD-9DBB24ACC6AF}"/>
              </a:ext>
            </a:extLst>
          </p:cNvPr>
          <p:cNvSpPr txBox="1"/>
          <p:nvPr/>
        </p:nvSpPr>
        <p:spPr>
          <a:xfrm>
            <a:off x="1538" y="1661993"/>
            <a:ext cx="6485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à présent nous intéresser à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digestion des aliments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740A2F-564C-44C6-A652-72F1B9AB0D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499" y="2269499"/>
            <a:ext cx="2656501" cy="458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Comme vous le savez, les aliments servent 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082E235-7DB5-4E87-BE72-4778B92CF15B}"/>
              </a:ext>
            </a:extLst>
          </p:cNvPr>
          <p:cNvSpPr txBox="1"/>
          <p:nvPr/>
        </p:nvSpPr>
        <p:spPr>
          <a:xfrm>
            <a:off x="0" y="5847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apporter de l’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énergie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35FB08-87DE-4FE1-AB6A-0F662D3A0F55}"/>
              </a:ext>
            </a:extLst>
          </p:cNvPr>
          <p:cNvSpPr txBox="1"/>
          <p:nvPr/>
        </p:nvSpPr>
        <p:spPr>
          <a:xfrm>
            <a:off x="0" y="5847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		     tous 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organes du corps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8F8958-6334-4D1C-BAE6-494A5BFAD6AB}"/>
              </a:ext>
            </a:extLst>
          </p:cNvPr>
          <p:cNvSpPr txBox="1"/>
          <p:nvPr/>
        </p:nvSpPr>
        <p:spPr>
          <a:xfrm>
            <a:off x="0" y="116955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cela, ils sont transformés en tout petits éléments :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7BFCDDE-C0A9-415A-B380-F5D2BBBA78E4}"/>
              </a:ext>
            </a:extLst>
          </p:cNvPr>
          <p:cNvSpPr txBox="1"/>
          <p:nvPr/>
        </p:nvSpPr>
        <p:spPr>
          <a:xfrm>
            <a:off x="1979712" y="166199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nutriments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7A92E88-4E49-4FDE-925F-E104C66ACB27}"/>
              </a:ext>
            </a:extLst>
          </p:cNvPr>
          <p:cNvSpPr txBox="1"/>
          <p:nvPr/>
        </p:nvSpPr>
        <p:spPr>
          <a:xfrm>
            <a:off x="0" y="224676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atteindre les organes, les nutriments sont transportés par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1F0250-0005-4050-8332-5217DEB583F6}"/>
              </a:ext>
            </a:extLst>
          </p:cNvPr>
          <p:cNvSpPr txBox="1"/>
          <p:nvPr/>
        </p:nvSpPr>
        <p:spPr>
          <a:xfrm>
            <a:off x="2843808" y="2739211"/>
            <a:ext cx="1547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sang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6221973-A3BE-46FF-9EBC-4C74EC4B9F36}"/>
              </a:ext>
            </a:extLst>
          </p:cNvPr>
          <p:cNvSpPr txBox="1"/>
          <p:nvPr/>
        </p:nvSpPr>
        <p:spPr>
          <a:xfrm>
            <a:off x="0" y="33239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donc essayer de comprendre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comment les aliments sont digérés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c’est-à-dire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B392583-A689-47FD-8DD5-AD230677DB36}"/>
              </a:ext>
            </a:extLst>
          </p:cNvPr>
          <p:cNvSpPr txBox="1"/>
          <p:nvPr/>
        </p:nvSpPr>
        <p:spPr>
          <a:xfrm>
            <a:off x="0" y="42930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transformés en nutriments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141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cela, nous allons nous intéresser aux travaux d’un biologiste italien :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7C041F9-DD2C-4048-BA3B-BA6873A4D0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184" y="2603810"/>
            <a:ext cx="2736304" cy="410445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5409169-3C71-4215-9CAA-C8B32E06626F}"/>
              </a:ext>
            </a:extLst>
          </p:cNvPr>
          <p:cNvSpPr txBox="1"/>
          <p:nvPr/>
        </p:nvSpPr>
        <p:spPr>
          <a:xfrm>
            <a:off x="4211960" y="492443"/>
            <a:ext cx="3815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Lazzaro Spallanzani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38D5A30-A961-48C7-A7A0-FAC8F1E90930}"/>
              </a:ext>
            </a:extLst>
          </p:cNvPr>
          <p:cNvSpPr txBox="1"/>
          <p:nvPr/>
        </p:nvSpPr>
        <p:spPr>
          <a:xfrm>
            <a:off x="0" y="10772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En 1787, ce scientifique s’est posé la même question que nous :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D07D143-EB03-4EB1-BCEC-B3257F477E25}"/>
              </a:ext>
            </a:extLst>
          </p:cNvPr>
          <p:cNvSpPr txBox="1"/>
          <p:nvPr/>
        </p:nvSpPr>
        <p:spPr>
          <a:xfrm>
            <a:off x="70992" y="5654414"/>
            <a:ext cx="6048672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Qu’arrive-t-il aux aliments que nous avalons ?</a:t>
            </a:r>
          </a:p>
        </p:txBody>
      </p:sp>
    </p:spTree>
    <p:extLst>
      <p:ext uri="{BB962C8B-B14F-4D97-AF65-F5344CB8AC3E}">
        <p14:creationId xmlns:p14="http://schemas.microsoft.com/office/powerpoint/2010/main" val="29731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5" grpId="0"/>
      <p:bldP spid="15" grpId="1"/>
      <p:bldP spid="16" grpId="0"/>
      <p:bldP spid="16" grpId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répondre à cette question, il a réalisé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deux expériences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7C041F9-DD2C-4048-BA3B-BA6873A4D0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184" y="2603810"/>
            <a:ext cx="2736304" cy="410445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D07D143-EB03-4EB1-BCEC-B3257F477E25}"/>
              </a:ext>
            </a:extLst>
          </p:cNvPr>
          <p:cNvSpPr txBox="1"/>
          <p:nvPr/>
        </p:nvSpPr>
        <p:spPr>
          <a:xfrm>
            <a:off x="70992" y="5654414"/>
            <a:ext cx="6048672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Qu’arrive-t-il aux aliments que nous avalons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0A1701-4589-405E-8C80-FA362BAE97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06" y="2401215"/>
            <a:ext cx="3600000" cy="15428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0AB758-F4B5-4CA4-84A0-14B966CD9F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06" y="3937971"/>
            <a:ext cx="3600000" cy="17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donc nous intéresser à ces deux expériences en nous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partageant le travail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7C041F9-DD2C-4048-BA3B-BA6873A4D0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184" y="2603810"/>
            <a:ext cx="2736304" cy="410445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D07D143-EB03-4EB1-BCEC-B3257F477E25}"/>
              </a:ext>
            </a:extLst>
          </p:cNvPr>
          <p:cNvSpPr txBox="1"/>
          <p:nvPr/>
        </p:nvSpPr>
        <p:spPr>
          <a:xfrm>
            <a:off x="70992" y="5654414"/>
            <a:ext cx="6048672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Qu’arrive-t-il aux aliments que nous avalons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0A1701-4589-405E-8C80-FA362BAE97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06" y="2401215"/>
            <a:ext cx="3600000" cy="15428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0AB758-F4B5-4CA4-84A0-14B966CD9F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06" y="3937971"/>
            <a:ext cx="3600000" cy="17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4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donc nous intéresser à ces deux expériences en nous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partageant le travail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B1C49C-4674-4A73-9D5F-842155C6143B}"/>
              </a:ext>
            </a:extLst>
          </p:cNvPr>
          <p:cNvSpPr txBox="1"/>
          <p:nvPr/>
        </p:nvSpPr>
        <p:spPr>
          <a:xfrm>
            <a:off x="0" y="10772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moitié des groupes travaillera sur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l’expérience A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FBA87C-C872-4CA9-959F-09B947FBE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07" y="3429000"/>
            <a:ext cx="4320480" cy="30243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343BDC9-169E-4E12-A551-07E3BD630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976" y="3717032"/>
            <a:ext cx="4320000" cy="3009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3444747-7DD3-4E61-9D34-060BDE8CC313}"/>
              </a:ext>
            </a:extLst>
          </p:cNvPr>
          <p:cNvSpPr txBox="1"/>
          <p:nvPr/>
        </p:nvSpPr>
        <p:spPr>
          <a:xfrm>
            <a:off x="539552" y="1569661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et l’autre moitié sur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l’expérience B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DA6DAA3-2F35-4C84-8E5F-A1F505BD83BB}"/>
              </a:ext>
            </a:extLst>
          </p:cNvPr>
          <p:cNvSpPr txBox="1"/>
          <p:nvPr/>
        </p:nvSpPr>
        <p:spPr>
          <a:xfrm>
            <a:off x="0" y="215443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Il faudra ensuite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expliquer ce que vous aurez compris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aux élèves.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10DD848-B1D2-4DEA-9E6F-B139008B923D}"/>
              </a:ext>
            </a:extLst>
          </p:cNvPr>
          <p:cNvSpPr txBox="1"/>
          <p:nvPr/>
        </p:nvSpPr>
        <p:spPr>
          <a:xfrm>
            <a:off x="3633511" y="2646879"/>
            <a:ext cx="2187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Au travail !</a:t>
            </a:r>
          </a:p>
        </p:txBody>
      </p:sp>
    </p:spTree>
    <p:extLst>
      <p:ext uri="{BB962C8B-B14F-4D97-AF65-F5344CB8AC3E}">
        <p14:creationId xmlns:p14="http://schemas.microsoft.com/office/powerpoint/2010/main" val="20166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12" grpId="0"/>
      <p:bldP spid="12" grpId="1"/>
      <p:bldP spid="13" grpId="0"/>
      <p:bldP spid="13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Essayons de bien comprendre les expériences.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A93E55-0CF6-4B51-A684-9209BBC6B6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66" y="1474827"/>
            <a:ext cx="9119469" cy="390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1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Essayons de bien comprendre les expériences.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554A79-538A-445C-9E00-3D4E3DC239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52" y="1274745"/>
            <a:ext cx="9036496" cy="430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9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3323</TotalTime>
  <Words>319</Words>
  <Application>Microsoft Office PowerPoint</Application>
  <PresentationFormat>Affichage à l'écran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Maiandra GD</vt:lpstr>
      <vt:lpstr>Calibri</vt:lpstr>
      <vt:lpstr>Thème Office</vt:lpstr>
      <vt:lpstr>La digestion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lieu où je vis</dc:title>
  <dc:creator>Maxime Paul</dc:creator>
  <cp:lastModifiedBy>Maxime Paul</cp:lastModifiedBy>
  <cp:revision>189</cp:revision>
  <dcterms:created xsi:type="dcterms:W3CDTF">2013-01-30T16:02:59Z</dcterms:created>
  <dcterms:modified xsi:type="dcterms:W3CDTF">2021-08-20T12:13:35Z</dcterms:modified>
</cp:coreProperties>
</file>