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1"/>
  </p:notesMasterIdLst>
  <p:sldIdLst>
    <p:sldId id="256" r:id="rId2"/>
    <p:sldId id="351" r:id="rId3"/>
    <p:sldId id="352" r:id="rId4"/>
    <p:sldId id="343" r:id="rId5"/>
    <p:sldId id="353" r:id="rId6"/>
    <p:sldId id="354" r:id="rId7"/>
    <p:sldId id="344" r:id="rId8"/>
    <p:sldId id="355" r:id="rId9"/>
    <p:sldId id="345" r:id="rId10"/>
  </p:sldIdLst>
  <p:sldSz cx="9144000" cy="6858000" type="screen4x3"/>
  <p:notesSz cx="6858000" cy="9144000"/>
  <p:embeddedFontLst>
    <p:embeddedFont>
      <p:font typeface="Abadi" panose="020B0604020104020204" pitchFamily="34" charset="0"/>
      <p:regular r:id="rId12"/>
    </p:embeddedFont>
    <p:embeddedFont>
      <p:font typeface="Calibri" panose="020F0502020204030204" pitchFamily="34" charset="0"/>
      <p:regular r:id="rId13"/>
      <p:bold r:id="rId14"/>
      <p:italic r:id="rId15"/>
      <p:boldItalic r:id="rId16"/>
    </p:embeddedFont>
    <p:embeddedFont>
      <p:font typeface="Maiandra GD" panose="020E0502030308020204" pitchFamily="34" charset="0"/>
      <p:regular r:id="rId17"/>
    </p:embeddedFont>
  </p:embeddedFont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244" autoAdjust="0"/>
  </p:normalViewPr>
  <p:slideViewPr>
    <p:cSldViewPr>
      <p:cViewPr varScale="1">
        <p:scale>
          <a:sx n="100" d="100"/>
          <a:sy n="100" d="100"/>
        </p:scale>
        <p:origin x="191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D8EE3-4B51-4E4C-9739-93EA8BE4EAD9}" type="datetimeFigureOut">
              <a:rPr lang="fr-FR" smtClean="0"/>
              <a:t>19/10/2020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BB188-888D-44A5-8A60-0743048A6C0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853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19/10/2020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531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19/10/2020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589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19/10/2020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801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19/10/2020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181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19/10/2020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812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19/10/2020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39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19/10/2020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708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19/10/2020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80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19/10/2020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019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19/10/2020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792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19/10/2020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048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28FB8-747A-49CF-A8FB-B7E1F39D7961}" type="datetimeFigureOut">
              <a:rPr lang="fr-FR" smtClean="0"/>
              <a:t>19/10/2020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095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886700" cy="223224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8800" b="1" dirty="0">
                <a:solidFill>
                  <a:srgbClr val="FF0000"/>
                </a:solidFill>
                <a:latin typeface="Maiandra GD" pitchFamily="34" charset="0"/>
              </a:rPr>
              <a:t>La circulation sanguine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071563" y="285750"/>
            <a:ext cx="6400800" cy="714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/>
              <a:t>Découverte du monde – </a:t>
            </a:r>
            <a:r>
              <a:rPr lang="fr-FR" i="1" dirty="0"/>
              <a:t>Sciences</a:t>
            </a:r>
            <a:endParaRPr lang="fr-FR" dirty="0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432941" y="4707081"/>
            <a:ext cx="839241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4800" dirty="0">
                <a:solidFill>
                  <a:srgbClr val="0070C0"/>
                </a:solidFill>
                <a:latin typeface="Maiandra GD" pitchFamily="34" charset="0"/>
                <a:sym typeface="Wingdings"/>
              </a:rPr>
              <a:t></a:t>
            </a:r>
            <a:r>
              <a:rPr lang="fr-FR" sz="4800" i="1" dirty="0">
                <a:solidFill>
                  <a:srgbClr val="0070C0"/>
                </a:solidFill>
                <a:latin typeface="Maiandra GD" pitchFamily="34" charset="0"/>
                <a:sym typeface="Wingdings" pitchFamily="2" charset="2"/>
              </a:rPr>
              <a:t> Représentations</a:t>
            </a:r>
            <a:endParaRPr lang="fr-FR" sz="48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75" y="116632"/>
            <a:ext cx="1027566" cy="95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2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CDBB9DC-05DD-4DFD-BE15-3D5712420F52}"/>
              </a:ext>
            </a:extLst>
          </p:cNvPr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Nous allons commencer aujourd’hui à étudier le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sang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,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DE29D8B-94FF-4017-B710-E52FDE3FAD6E}"/>
              </a:ext>
            </a:extLst>
          </p:cNvPr>
          <p:cNvSpPr txBox="1"/>
          <p:nvPr/>
        </p:nvSpPr>
        <p:spPr>
          <a:xfrm>
            <a:off x="1043608" y="492443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son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rôle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pour l’organisme,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13DDF2C-71A2-4545-A7CB-6F0B8FFFD0AE}"/>
              </a:ext>
            </a:extLst>
          </p:cNvPr>
          <p:cNvSpPr txBox="1"/>
          <p:nvPr/>
        </p:nvSpPr>
        <p:spPr>
          <a:xfrm>
            <a:off x="0" y="49244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						   et la manière dont il se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déplace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dans le corps.</a:t>
            </a:r>
          </a:p>
        </p:txBody>
      </p:sp>
    </p:spTree>
    <p:extLst>
      <p:ext uri="{BB962C8B-B14F-4D97-AF65-F5344CB8AC3E}">
        <p14:creationId xmlns:p14="http://schemas.microsoft.com/office/powerpoint/2010/main" val="103641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9" grpId="0"/>
      <p:bldP spid="9" grpId="1"/>
      <p:bldP spid="12" grpId="0"/>
      <p:bldP spid="1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CDBB9DC-05DD-4DFD-BE15-3D5712420F52}"/>
              </a:ext>
            </a:extLst>
          </p:cNvPr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Mais pour commencer, nous allons voir ce que vous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savez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déjà, ou ce que vous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pensez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52411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CDBB9DC-05DD-4DFD-BE15-3D5712420F52}"/>
              </a:ext>
            </a:extLst>
          </p:cNvPr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Pour cela, vous allez répondre à quelques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questions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,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7049C75-9B32-4C00-903F-03AD10C0436C}"/>
              </a:ext>
            </a:extLst>
          </p:cNvPr>
          <p:cNvSpPr txBox="1"/>
          <p:nvPr/>
        </p:nvSpPr>
        <p:spPr>
          <a:xfrm>
            <a:off x="179512" y="3123550"/>
            <a:ext cx="5580112" cy="35394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Abadi" panose="020B0604020104020204" pitchFamily="34" charset="0"/>
                <a:ea typeface="Times New Roman" panose="02020603050405020304" pitchFamily="18" charset="0"/>
              </a:rPr>
              <a:t>a) Comment savez-vous qu’il y a du sang dans votre corps ?</a:t>
            </a:r>
          </a:p>
          <a:p>
            <a:r>
              <a:rPr lang="fr-FR" sz="2800" dirty="0">
                <a:latin typeface="Abadi" panose="020B0604020104020204" pitchFamily="34" charset="0"/>
                <a:ea typeface="Times New Roman" panose="02020603050405020304" pitchFamily="18" charset="0"/>
              </a:rPr>
              <a:t>b) Pourquoi quelqu’un qui perd beaucoup de sang peut-il mourir ?</a:t>
            </a:r>
          </a:p>
          <a:p>
            <a:r>
              <a:rPr lang="fr-FR" sz="2800" dirty="0">
                <a:latin typeface="Abadi" panose="020B0604020104020204" pitchFamily="34" charset="0"/>
                <a:ea typeface="Times New Roman" panose="02020603050405020304" pitchFamily="18" charset="0"/>
              </a:rPr>
              <a:t>c) Y a-t-il des endroits du corps où il n’y a pas de sang ?</a:t>
            </a:r>
          </a:p>
          <a:p>
            <a:r>
              <a:rPr lang="fr-FR" sz="280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Comment le sang voyage-t-il dans le corps ?</a:t>
            </a:r>
            <a:endParaRPr lang="fr-FR" sz="2800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1689FDE-6EB0-4ACE-A214-F5D61EC37C7F}"/>
              </a:ext>
            </a:extLst>
          </p:cNvPr>
          <p:cNvSpPr txBox="1"/>
          <p:nvPr/>
        </p:nvSpPr>
        <p:spPr>
          <a:xfrm>
            <a:off x="0" y="47667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		d’abord en réfléchissant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tout seul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, puis par petits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groupes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9C9DC13-2898-457D-87F6-197EE481EC03}"/>
              </a:ext>
            </a:extLst>
          </p:cNvPr>
          <p:cNvSpPr txBox="1"/>
          <p:nvPr/>
        </p:nvSpPr>
        <p:spPr>
          <a:xfrm>
            <a:off x="0" y="155389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Ensuite, vous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remplirez une silhouette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pour expliquer où et comment circule le sang dans le corps. 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7CF3C0EB-3A0E-43BA-B3BA-2D55119D5B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976" y="3429000"/>
            <a:ext cx="1839835" cy="33296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50227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7" grpId="0" animBg="1"/>
      <p:bldP spid="8" grpId="0"/>
      <p:bldP spid="8" grpId="1"/>
      <p:bldP spid="10" grpId="0"/>
      <p:bldP spid="1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CDBB9DC-05DD-4DFD-BE15-3D5712420F52}"/>
              </a:ext>
            </a:extLst>
          </p:cNvPr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Commençons donc par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réfléchir individuellement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, avec le cahier de brouillon.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7049C75-9B32-4C00-903F-03AD10C0436C}"/>
              </a:ext>
            </a:extLst>
          </p:cNvPr>
          <p:cNvSpPr txBox="1"/>
          <p:nvPr/>
        </p:nvSpPr>
        <p:spPr>
          <a:xfrm>
            <a:off x="179512" y="3123550"/>
            <a:ext cx="5580112" cy="35394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Abadi" panose="020B0604020104020204" pitchFamily="34" charset="0"/>
                <a:ea typeface="Times New Roman" panose="02020603050405020304" pitchFamily="18" charset="0"/>
              </a:rPr>
              <a:t>a) Comment savez-vous qu’il y a du sang dans votre corps ?</a:t>
            </a:r>
          </a:p>
          <a:p>
            <a:r>
              <a:rPr lang="fr-FR" sz="2800" dirty="0">
                <a:latin typeface="Abadi" panose="020B0604020104020204" pitchFamily="34" charset="0"/>
                <a:ea typeface="Times New Roman" panose="02020603050405020304" pitchFamily="18" charset="0"/>
              </a:rPr>
              <a:t>b) Pourquoi quelqu’un qui perd beaucoup de sang peut-il mourir ?</a:t>
            </a:r>
          </a:p>
          <a:p>
            <a:r>
              <a:rPr lang="fr-FR" sz="2800" dirty="0">
                <a:latin typeface="Abadi" panose="020B0604020104020204" pitchFamily="34" charset="0"/>
                <a:ea typeface="Times New Roman" panose="02020603050405020304" pitchFamily="18" charset="0"/>
              </a:rPr>
              <a:t>c) Y a-t-il des endroits du corps où il n’y a pas de sang ?</a:t>
            </a:r>
          </a:p>
          <a:p>
            <a:r>
              <a:rPr lang="fr-FR" sz="280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Comment le sang voyage-t-il dans le corps ?</a:t>
            </a:r>
            <a:endParaRPr lang="fr-FR" sz="2800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7CF3C0EB-3A0E-43BA-B3BA-2D55119D5B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976" y="3429000"/>
            <a:ext cx="1839835" cy="33296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6611D42-D846-415D-BA31-AA7BDA8121A1}"/>
              </a:ext>
            </a:extLst>
          </p:cNvPr>
          <p:cNvSpPr txBox="1"/>
          <p:nvPr/>
        </p:nvSpPr>
        <p:spPr>
          <a:xfrm>
            <a:off x="0" y="102316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Au travail !</a:t>
            </a:r>
          </a:p>
        </p:txBody>
      </p:sp>
    </p:spTree>
    <p:extLst>
      <p:ext uri="{BB962C8B-B14F-4D97-AF65-F5344CB8AC3E}">
        <p14:creationId xmlns:p14="http://schemas.microsoft.com/office/powerpoint/2010/main" val="149660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9" grpId="0"/>
      <p:bldP spid="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CDBB9DC-05DD-4DFD-BE15-3D5712420F52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Passons au travail en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groupe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7049C75-9B32-4C00-903F-03AD10C0436C}"/>
              </a:ext>
            </a:extLst>
          </p:cNvPr>
          <p:cNvSpPr txBox="1"/>
          <p:nvPr/>
        </p:nvSpPr>
        <p:spPr>
          <a:xfrm>
            <a:off x="179512" y="3123550"/>
            <a:ext cx="5580112" cy="35394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Abadi" panose="020B0604020104020204" pitchFamily="34" charset="0"/>
                <a:ea typeface="Times New Roman" panose="02020603050405020304" pitchFamily="18" charset="0"/>
              </a:rPr>
              <a:t>a) Comment savez-vous qu’il y a du sang dans votre corps ?</a:t>
            </a:r>
          </a:p>
          <a:p>
            <a:r>
              <a:rPr lang="fr-FR" sz="2800" dirty="0">
                <a:latin typeface="Abadi" panose="020B0604020104020204" pitchFamily="34" charset="0"/>
                <a:ea typeface="Times New Roman" panose="02020603050405020304" pitchFamily="18" charset="0"/>
              </a:rPr>
              <a:t>b) Pourquoi quelqu’un qui perd beaucoup de sang peut-il mourir ?</a:t>
            </a:r>
          </a:p>
          <a:p>
            <a:r>
              <a:rPr lang="fr-FR" sz="2800" dirty="0">
                <a:latin typeface="Abadi" panose="020B0604020104020204" pitchFamily="34" charset="0"/>
                <a:ea typeface="Times New Roman" panose="02020603050405020304" pitchFamily="18" charset="0"/>
              </a:rPr>
              <a:t>c) Y a-t-il des endroits du corps où il n’y a pas de sang ?</a:t>
            </a:r>
          </a:p>
          <a:p>
            <a:r>
              <a:rPr lang="fr-FR" sz="2800" dirty="0"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Comment le sang voyage-t-il dans le corps ?</a:t>
            </a:r>
            <a:endParaRPr lang="fr-FR" sz="2800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7CF3C0EB-3A0E-43BA-B3BA-2D55119D5B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976" y="3429000"/>
            <a:ext cx="1839835" cy="33296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6611D42-D846-415D-BA31-AA7BDA8121A1}"/>
              </a:ext>
            </a:extLst>
          </p:cNvPr>
          <p:cNvSpPr txBox="1"/>
          <p:nvPr/>
        </p:nvSpPr>
        <p:spPr>
          <a:xfrm>
            <a:off x="0" y="58477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Au travail !</a:t>
            </a:r>
          </a:p>
        </p:txBody>
      </p:sp>
    </p:spTree>
    <p:extLst>
      <p:ext uri="{BB962C8B-B14F-4D97-AF65-F5344CB8AC3E}">
        <p14:creationId xmlns:p14="http://schemas.microsoft.com/office/powerpoint/2010/main" val="370476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7" grpId="0" animBg="1"/>
      <p:bldP spid="9" grpId="0"/>
      <p:bldP spid="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CDBB9DC-05DD-4DFD-BE15-3D5712420F52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Voyons ce que vous avez répondu.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DE9B7F1-1CDF-4A7F-A78B-79B8B834C10E}"/>
              </a:ext>
            </a:extLst>
          </p:cNvPr>
          <p:cNvSpPr txBox="1"/>
          <p:nvPr/>
        </p:nvSpPr>
        <p:spPr>
          <a:xfrm>
            <a:off x="0" y="584775"/>
            <a:ext cx="91440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  <a:ea typeface="Times New Roman" panose="02020603050405020304" pitchFamily="18" charset="0"/>
              </a:rPr>
              <a:t>a) Comment savez-vous qu’il y a du sang dans votre corps ?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04A1DB0-4813-4080-88DE-AA066E574635}"/>
              </a:ext>
            </a:extLst>
          </p:cNvPr>
          <p:cNvSpPr txBox="1"/>
          <p:nvPr/>
        </p:nvSpPr>
        <p:spPr>
          <a:xfrm>
            <a:off x="0" y="1659285"/>
            <a:ext cx="91440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  <a:ea typeface="Times New Roman" panose="02020603050405020304" pitchFamily="18" charset="0"/>
              </a:rPr>
              <a:t>b) Pourquoi quelqu’un qui perd beaucoup de sang peut-il mourir ?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E84AF03-4867-4028-9F75-FE7DACD8BE65}"/>
              </a:ext>
            </a:extLst>
          </p:cNvPr>
          <p:cNvSpPr txBox="1"/>
          <p:nvPr/>
        </p:nvSpPr>
        <p:spPr>
          <a:xfrm>
            <a:off x="0" y="2736503"/>
            <a:ext cx="91440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  <a:ea typeface="Times New Roman" panose="02020603050405020304" pitchFamily="18" charset="0"/>
              </a:rPr>
              <a:t>c) Y a-t-il des endroits du corps où il n’y a pas de sang ?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A328A6E-9F63-4BF8-AF4A-53465BD65786}"/>
              </a:ext>
            </a:extLst>
          </p:cNvPr>
          <p:cNvSpPr txBox="1"/>
          <p:nvPr/>
        </p:nvSpPr>
        <p:spPr>
          <a:xfrm>
            <a:off x="0" y="3811013"/>
            <a:ext cx="9144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anose="020E0502030308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Comment le sang voyage-t-il dans le corps ?</a:t>
            </a:r>
            <a:endParaRPr lang="fr-FR" sz="3200" dirty="0">
              <a:solidFill>
                <a:srgbClr val="0070C0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60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6" grpId="0"/>
      <p:bldP spid="6" grpId="1"/>
      <p:bldP spid="10" grpId="0"/>
      <p:bldP spid="10" grpId="1"/>
      <p:bldP spid="17" grpId="0"/>
      <p:bldP spid="1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CDBB9DC-05DD-4DFD-BE15-3D5712420F52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À présent, comparons vos silhouettes.</a:t>
            </a:r>
          </a:p>
        </p:txBody>
      </p:sp>
    </p:spTree>
    <p:extLst>
      <p:ext uri="{BB962C8B-B14F-4D97-AF65-F5344CB8AC3E}">
        <p14:creationId xmlns:p14="http://schemas.microsoft.com/office/powerpoint/2010/main" val="131369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CDBB9DC-05DD-4DFD-BE15-3D5712420F52}"/>
              </a:ext>
            </a:extLst>
          </p:cNvPr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Pour finir, listons les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questions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qu’on se pose à propos de la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circulation sanguine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467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3224</TotalTime>
  <Words>360</Words>
  <Application>Microsoft Office PowerPoint</Application>
  <PresentationFormat>Affichage à l'écran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Maiandra GD</vt:lpstr>
      <vt:lpstr>Calibri</vt:lpstr>
      <vt:lpstr>Abadi</vt:lpstr>
      <vt:lpstr>Thème Office</vt:lpstr>
      <vt:lpstr>La circulation sanguine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lieu où je vis</dc:title>
  <dc:creator>Maxime Paul</dc:creator>
  <cp:lastModifiedBy>Maxime Paul</cp:lastModifiedBy>
  <cp:revision>183</cp:revision>
  <dcterms:created xsi:type="dcterms:W3CDTF">2013-01-30T16:02:59Z</dcterms:created>
  <dcterms:modified xsi:type="dcterms:W3CDTF">2020-10-19T10:25:08Z</dcterms:modified>
</cp:coreProperties>
</file>